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71" r:id="rId13"/>
    <p:sldId id="268" r:id="rId14"/>
    <p:sldId id="272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F3427-4548-424F-958E-AC1831A083D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543A-48EA-49C1-9086-75B7FE124D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F3427-4548-424F-958E-AC1831A083D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543A-48EA-49C1-9086-75B7FE124D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F3427-4548-424F-958E-AC1831A083D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543A-48EA-49C1-9086-75B7FE124D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F3427-4548-424F-958E-AC1831A083D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543A-48EA-49C1-9086-75B7FE124D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F3427-4548-424F-958E-AC1831A083D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543A-48EA-49C1-9086-75B7FE124D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F3427-4548-424F-958E-AC1831A083D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543A-48EA-49C1-9086-75B7FE124D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F3427-4548-424F-958E-AC1831A083D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543A-48EA-49C1-9086-75B7FE124D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F3427-4548-424F-958E-AC1831A083D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543A-48EA-49C1-9086-75B7FE124D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F3427-4548-424F-958E-AC1831A083D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543A-48EA-49C1-9086-75B7FE124D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F3427-4548-424F-958E-AC1831A083D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543A-48EA-49C1-9086-75B7FE124D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F3427-4548-424F-958E-AC1831A083D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543A-48EA-49C1-9086-75B7FE124D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3427-4548-424F-958E-AC1831A083D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D543A-48EA-49C1-9086-75B7FE124D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76672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Народно- прикладное искусство России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771800" y="2420888"/>
            <a:ext cx="3024336" cy="37861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Гжель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475656" y="1196752"/>
            <a:ext cx="2189042" cy="2304256"/>
          </a:xfr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48064" y="1222924"/>
            <a:ext cx="1872208" cy="23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3568" y="3800042"/>
            <a:ext cx="2592288" cy="27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5436095" y="3861048"/>
            <a:ext cx="2788778" cy="2764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Филимоновская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игрушка.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6084168" y="1484784"/>
            <a:ext cx="2494608" cy="2138235"/>
          </a:xfrm>
          <a:prstGeom prst="rect">
            <a:avLst/>
          </a:prstGeom>
          <a:noFill/>
        </p:spPr>
      </p:pic>
      <p:pic>
        <p:nvPicPr>
          <p:cNvPr id="5" name="Picture 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763688" y="1700808"/>
            <a:ext cx="2494037" cy="1870529"/>
          </a:xfrm>
          <a:noFill/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5344427" y="4071938"/>
            <a:ext cx="2442261" cy="2093366"/>
          </a:xfrm>
          <a:prstGeom prst="rect">
            <a:avLst/>
          </a:prstGeom>
          <a:noFill/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395536" y="4293096"/>
            <a:ext cx="2930248" cy="23808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Карго польская  игрушка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C:\Documents and Settings\Ученик\Рабочий стол\Е.А. Г\каргоп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71600" y="980728"/>
            <a:ext cx="1937773" cy="2912909"/>
          </a:xfrm>
          <a:prstGeom prst="rect">
            <a:avLst/>
          </a:prstGeom>
          <a:noFill/>
        </p:spPr>
      </p:pic>
      <p:pic>
        <p:nvPicPr>
          <p:cNvPr id="5123" name="Picture 3" descr="C:\Documents and Settings\Ученик\Рабочий стол\Е.А. Г\каргоп 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60032" y="908720"/>
            <a:ext cx="3868936" cy="2901702"/>
          </a:xfrm>
          <a:prstGeom prst="rect">
            <a:avLst/>
          </a:prstGeom>
          <a:noFill/>
        </p:spPr>
      </p:pic>
      <p:pic>
        <p:nvPicPr>
          <p:cNvPr id="5124" name="Picture 4" descr="C:\Documents and Settings\Ученик\Рабочий стол\Е.А. Г\каргоп 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267744" y="4077072"/>
            <a:ext cx="3652912" cy="24317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Жестовские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подносы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Documents and Settings\Ученик\Рабочий стол\Е.А. Г\жест 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2852936"/>
            <a:ext cx="3744416" cy="3744416"/>
          </a:xfrm>
          <a:prstGeom prst="rect">
            <a:avLst/>
          </a:prstGeom>
          <a:noFill/>
        </p:spPr>
      </p:pic>
      <p:pic>
        <p:nvPicPr>
          <p:cNvPr id="4100" name="Picture 4" descr="C:\Documents and Settings\Ученик\Рабочий стол\Е.А. Г\жест 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0160" y="1556792"/>
            <a:ext cx="4293810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Полховско-Майданская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роспись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Documents and Settings\Ученик\Рабочий стол\Е.А. Г\пол-май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292080" y="1124744"/>
            <a:ext cx="3168522" cy="2088233"/>
          </a:xfrm>
          <a:prstGeom prst="rect">
            <a:avLst/>
          </a:prstGeom>
          <a:noFill/>
        </p:spPr>
      </p:pic>
      <p:pic>
        <p:nvPicPr>
          <p:cNvPr id="6147" name="Picture 3" descr="C:\Documents and Settings\Ученик\Рабочий стол\Е.А. Г\пол-май 3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347864" y="3429000"/>
            <a:ext cx="4057588" cy="3227834"/>
          </a:xfrm>
          <a:prstGeom prst="rect">
            <a:avLst/>
          </a:prstGeom>
          <a:noFill/>
        </p:spPr>
      </p:pic>
      <p:pic>
        <p:nvPicPr>
          <p:cNvPr id="6148" name="Picture 4" descr="C:\Documents and Settings\Ученик\Рабочий стол\Е.А. Г\пол-май 2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19661" y="1124744"/>
            <a:ext cx="3206118" cy="30902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Вологодские кружева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342988" y="1233861"/>
            <a:ext cx="3652948" cy="2771203"/>
          </a:xfrm>
          <a:prstGeom prst="rect">
            <a:avLst/>
          </a:prstGeom>
          <a:noFill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90432" y="3356992"/>
            <a:ext cx="394149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88640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Народные художественные промыслы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80112" y="1196752"/>
            <a:ext cx="2950494" cy="259285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23928" y="4221088"/>
            <a:ext cx="3384376" cy="24298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1484784"/>
            <a:ext cx="3960440" cy="432048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Роспись по дереву.</a:t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2.Изделия из  глины.</a:t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3.Изделия из металла.</a:t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4.Кружево.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  <a:cs typeface="Aharoni" pitchFamily="2" charset="-79"/>
              </a:rPr>
              <a:t>Хохлома</a:t>
            </a:r>
            <a:endParaRPr lang="ru-RU" dirty="0"/>
          </a:p>
        </p:txBody>
      </p:sp>
      <p:pic>
        <p:nvPicPr>
          <p:cNvPr id="4" name="Picture 11" descr="сканирование001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51520" y="1412776"/>
            <a:ext cx="4007402" cy="2880320"/>
          </a:xfrm>
          <a:effectLst>
            <a:softEdge rad="112500"/>
          </a:effectLst>
        </p:spPr>
      </p:pic>
      <p:pic>
        <p:nvPicPr>
          <p:cNvPr id="5" name="Picture 14" descr="сканирование001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016" y="1556792"/>
            <a:ext cx="3672587" cy="2623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pic>
        <p:nvPicPr>
          <p:cNvPr id="6" name="Picture 12" descr="сканирование001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59832" y="4305576"/>
            <a:ext cx="3509581" cy="2552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Ученик\Рабочий стол\Е.А. Г\0b27e9512e099693143225be060320fb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548680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Цвета хохломы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Ученик\Рабочий стол\Е.А. Г\0c269021a5eec0eeb1e6a5a3d96bd1bb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2492896"/>
            <a:ext cx="4180731" cy="4180731"/>
          </a:xfrm>
          <a:prstGeom prst="rect">
            <a:avLst/>
          </a:prstGeom>
          <a:noFill/>
        </p:spPr>
      </p:pic>
      <p:pic>
        <p:nvPicPr>
          <p:cNvPr id="2052" name="Picture 4" descr="C:\Documents and Settings\Ученик\Рабочий стол\Е.А. Г\1314020196_image_4cdc497e3885c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6017" y="1268760"/>
            <a:ext cx="4427983" cy="4282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Современная хохлома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179342-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268760"/>
            <a:ext cx="4175695" cy="2225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31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76056" y="1628800"/>
            <a:ext cx="304463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tn_91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347864" y="3429000"/>
            <a:ext cx="27495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Вот так хохлома!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a7d8326d6969ec4ba64df1ae85196f3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850" y="1341438"/>
            <a:ext cx="353853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untitled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81499" y="1341438"/>
            <a:ext cx="4294957" cy="2375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800px-Khokhloma_helicopte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258888" y="3860800"/>
            <a:ext cx="6480175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5436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Городец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2771800" y="2492896"/>
            <a:ext cx="3279850" cy="3875311"/>
          </a:xfrm>
          <a:prstGeom prst="rect">
            <a:avLst/>
          </a:prstGeom>
          <a:noFill/>
        </p:spPr>
      </p:pic>
      <p:pic>
        <p:nvPicPr>
          <p:cNvPr id="6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79512" y="1268760"/>
            <a:ext cx="2376264" cy="1992996"/>
          </a:xfrm>
          <a:noFill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967340" y="1196752"/>
            <a:ext cx="317666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Дымка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2" descr="сканирование000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60032" y="1268760"/>
            <a:ext cx="2664296" cy="2428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pic>
        <p:nvPicPr>
          <p:cNvPr id="5" name="Picture 14" descr="сканирование000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716016" y="3860487"/>
            <a:ext cx="2713504" cy="2584289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6" name="Picture 10" descr="сканирование0005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827584" y="1268760"/>
            <a:ext cx="2710076" cy="2493270"/>
          </a:xfrm>
          <a:effectLst>
            <a:softEdge rad="112500"/>
          </a:effectLst>
        </p:spPr>
      </p:pic>
      <p:pic>
        <p:nvPicPr>
          <p:cNvPr id="7" name="Picture 10" descr="сканирование000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42910" y="3857628"/>
            <a:ext cx="2942030" cy="245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38</Words>
  <Application>Microsoft Office PowerPoint</Application>
  <PresentationFormat>Экран (4:3)</PresentationFormat>
  <Paragraphs>15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Aharoni</vt:lpstr>
      <vt:lpstr>Arial</vt:lpstr>
      <vt:lpstr>Arial Black</vt:lpstr>
      <vt:lpstr>Calibri</vt:lpstr>
      <vt:lpstr>Times New Roman</vt:lpstr>
      <vt:lpstr>Тема Office</vt:lpstr>
      <vt:lpstr>Презентация PowerPoint</vt:lpstr>
      <vt:lpstr>1. Роспись по дереву. 2.Изделия из  глины. 3.Изделия из металла. 4.Кружево.</vt:lpstr>
      <vt:lpstr>Хохлома</vt:lpstr>
      <vt:lpstr>Презентация PowerPoint</vt:lpstr>
      <vt:lpstr>Презентация PowerPoint</vt:lpstr>
      <vt:lpstr>Современная хохлома</vt:lpstr>
      <vt:lpstr>Вот так хохлома!</vt:lpstr>
      <vt:lpstr>Городец</vt:lpstr>
      <vt:lpstr>Дымка</vt:lpstr>
      <vt:lpstr>Гжель</vt:lpstr>
      <vt:lpstr>Филимоновская  игрушка.</vt:lpstr>
      <vt:lpstr>Карго польская  игрушка </vt:lpstr>
      <vt:lpstr>Жестовские подносы</vt:lpstr>
      <vt:lpstr>Полховско-Майданская роспись </vt:lpstr>
      <vt:lpstr>Вологодские кружева</vt:lpstr>
    </vt:vector>
  </TitlesOfParts>
  <Company>МДОУ детский сад №13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</dc:creator>
  <cp:lastModifiedBy>Иришечка</cp:lastModifiedBy>
  <cp:revision>23</cp:revision>
  <dcterms:created xsi:type="dcterms:W3CDTF">2013-05-15T04:47:35Z</dcterms:created>
  <dcterms:modified xsi:type="dcterms:W3CDTF">2025-06-01T07:41:21Z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906066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S9.0.1</vt:lpwstr>
  </property>
</Properties>
</file>