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84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590" autoAdjust="0"/>
  </p:normalViewPr>
  <p:slideViewPr>
    <p:cSldViewPr>
      <p:cViewPr varScale="1">
        <p:scale>
          <a:sx n="80" d="100"/>
          <a:sy n="80" d="100"/>
        </p:scale>
        <p:origin x="11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90584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9160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371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3163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13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4" r:id="rId3"/>
    <p:sldLayoutId id="2147483775" r:id="rId4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</a:t>
            </a:r>
            <a:br>
              <a:rPr lang="ru-RU" dirty="0" smtClean="0"/>
            </a:br>
            <a:r>
              <a:rPr lang="ru-RU" dirty="0" smtClean="0"/>
              <a:t>«Комнатные растения»</a:t>
            </a:r>
            <a:endParaRPr lang="ru-RU" dirty="0"/>
          </a:p>
        </p:txBody>
      </p:sp>
      <p:pic>
        <p:nvPicPr>
          <p:cNvPr id="8" name="Picture 4" descr="https://kazan.megastroy.com/storage/products/31172_1_d377fcc746c55368deb7dc7c2e2b14d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27961" y="1417639"/>
            <a:ext cx="7272808" cy="517971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520" y="332656"/>
            <a:ext cx="9204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Какие же комнатные растения есть у нас в группе…</a:t>
            </a:r>
            <a:endParaRPr lang="ru-RU" sz="2800" b="1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052736"/>
            <a:ext cx="4464497" cy="56886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2" y="1052736"/>
            <a:ext cx="446449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                    </a:t>
            </a:r>
            <a:r>
              <a:rPr lang="ru-RU" sz="2800" b="1" smtClean="0"/>
              <a:t>«Фиалка»</a:t>
            </a:r>
          </a:p>
          <a:p>
            <a:endParaRPr lang="ru-RU" sz="2000" b="1" smtClean="0"/>
          </a:p>
          <a:p>
            <a:r>
              <a:rPr lang="ru-RU" sz="2000" b="1" smtClean="0"/>
              <a:t>Фиалка- цветущее комнатное </a:t>
            </a:r>
          </a:p>
          <a:p>
            <a:r>
              <a:rPr lang="ru-RU" sz="2000" b="1"/>
              <a:t>р</a:t>
            </a:r>
            <a:r>
              <a:rPr lang="ru-RU" sz="2000" b="1" smtClean="0"/>
              <a:t>астение, родом из Африки. Фиалки</a:t>
            </a:r>
          </a:p>
          <a:p>
            <a:r>
              <a:rPr lang="ru-RU" sz="2000" b="1"/>
              <a:t>б</a:t>
            </a:r>
            <a:r>
              <a:rPr lang="ru-RU" sz="2000" b="1" smtClean="0"/>
              <a:t>ывают с белыми, розовыми и </a:t>
            </a:r>
          </a:p>
          <a:p>
            <a:r>
              <a:rPr lang="ru-RU" sz="2000" b="1" smtClean="0"/>
              <a:t>голубыми цветами. Листья фиалки </a:t>
            </a:r>
          </a:p>
          <a:p>
            <a:r>
              <a:rPr lang="ru-RU" sz="2000" b="1" smtClean="0"/>
              <a:t>сочные, округлой формы, покрытые </a:t>
            </a:r>
          </a:p>
          <a:p>
            <a:r>
              <a:rPr lang="ru-RU" sz="2000" b="1"/>
              <a:t>в</a:t>
            </a:r>
            <a:r>
              <a:rPr lang="ru-RU" sz="2000" b="1" smtClean="0"/>
              <a:t>олосками.  Поливать фиалку необходимо не в горшок, а в поддон, на котором она стоит. </a:t>
            </a:r>
            <a:r>
              <a:rPr lang="ru-RU" sz="2000" b="1"/>
              <a:t> </a:t>
            </a:r>
            <a:r>
              <a:rPr lang="ru-RU" sz="2000" b="1" smtClean="0"/>
              <a:t>В Древней Греции люди украшают свою одежду, жилище</a:t>
            </a:r>
            <a:r>
              <a:rPr lang="ru-RU" sz="2000" b="1"/>
              <a:t> </a:t>
            </a:r>
            <a:r>
              <a:rPr lang="ru-RU" sz="2000" b="1" smtClean="0"/>
              <a:t>цветами фиалки. Фиалка символ весны. Фиалка обладает лечебными свойствами: помогает при кашле, при заболевании горла.</a:t>
            </a:r>
          </a:p>
          <a:p>
            <a:endParaRPr lang="ru-RU" sz="2000" b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4221088"/>
            <a:ext cx="2664297" cy="263691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824536" cy="6624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6056" y="476672"/>
            <a:ext cx="399423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smtClean="0"/>
          </a:p>
          <a:p>
            <a:r>
              <a:rPr lang="ru-RU" sz="2000" b="1" smtClean="0"/>
              <a:t>           </a:t>
            </a:r>
            <a:r>
              <a:rPr lang="ru-RU" sz="2800" b="1" smtClean="0"/>
              <a:t>«Папоротник»</a:t>
            </a:r>
          </a:p>
          <a:p>
            <a:endParaRPr lang="ru-RU" sz="2000" b="1"/>
          </a:p>
          <a:p>
            <a:r>
              <a:rPr lang="ru-RU" sz="2000" b="1" smtClean="0"/>
              <a:t>Папоротник – это удивительное </a:t>
            </a:r>
          </a:p>
          <a:p>
            <a:r>
              <a:rPr lang="ru-RU" sz="2000" b="1" smtClean="0"/>
              <a:t>растение, которое помнит еще</a:t>
            </a:r>
          </a:p>
          <a:p>
            <a:r>
              <a:rPr lang="ru-RU" sz="2000" b="1"/>
              <a:t>д</a:t>
            </a:r>
            <a:r>
              <a:rPr lang="ru-RU" sz="2000" b="1" smtClean="0"/>
              <a:t>инозавров. Папоротник любит </a:t>
            </a:r>
          </a:p>
          <a:p>
            <a:r>
              <a:rPr lang="ru-RU" sz="2000" b="1" smtClean="0"/>
              <a:t>тепло и влагу, поэтому в природе</a:t>
            </a:r>
          </a:p>
          <a:p>
            <a:r>
              <a:rPr lang="ru-RU" sz="2000" b="1"/>
              <a:t>п</a:t>
            </a:r>
            <a:r>
              <a:rPr lang="ru-RU" sz="2000" b="1" smtClean="0"/>
              <a:t>редпочитает расти на болотах,</a:t>
            </a:r>
          </a:p>
          <a:p>
            <a:r>
              <a:rPr lang="ru-RU" sz="2000" b="1"/>
              <a:t>в</a:t>
            </a:r>
            <a:r>
              <a:rPr lang="ru-RU" sz="2000" b="1" smtClean="0"/>
              <a:t>близи озер и рек. Чтобы листья</a:t>
            </a:r>
          </a:p>
          <a:p>
            <a:r>
              <a:rPr lang="ru-RU" sz="2000" b="1"/>
              <a:t>п</a:t>
            </a:r>
            <a:r>
              <a:rPr lang="ru-RU" sz="2000" b="1" smtClean="0"/>
              <a:t>апоротника не сохли его </a:t>
            </a:r>
          </a:p>
          <a:p>
            <a:r>
              <a:rPr lang="ru-RU" sz="2000" b="1" smtClean="0"/>
              <a:t>необходимо каждый день </a:t>
            </a:r>
          </a:p>
          <a:p>
            <a:r>
              <a:rPr lang="ru-RU" sz="2000" b="1" smtClean="0"/>
              <a:t>опрыскивать водой. Есть легенда о папоротнике… Однажды летом папоротник может зацвести и кто </a:t>
            </a:r>
          </a:p>
          <a:p>
            <a:r>
              <a:rPr lang="ru-RU" sz="2000" b="1"/>
              <a:t>н</a:t>
            </a:r>
            <a:r>
              <a:rPr lang="ru-RU" sz="2000" b="1" smtClean="0"/>
              <a:t>айдет его цветок, тот сможет </a:t>
            </a:r>
          </a:p>
          <a:p>
            <a:r>
              <a:rPr lang="ru-RU" sz="2000" b="1" smtClean="0"/>
              <a:t>загадать желание. </a:t>
            </a:r>
          </a:p>
          <a:p>
            <a:r>
              <a:rPr lang="ru-RU" sz="2000" b="1" smtClean="0"/>
              <a:t>Папоротник широко используют </a:t>
            </a:r>
          </a:p>
          <a:p>
            <a:r>
              <a:rPr lang="ru-RU" sz="2000" b="1"/>
              <a:t>в</a:t>
            </a:r>
            <a:r>
              <a:rPr lang="ru-RU" sz="2000" b="1" smtClean="0"/>
              <a:t> медицине, так как это растение содержит много полезных веществ.</a:t>
            </a:r>
            <a:endParaRPr lang="ru-RU" sz="2000" b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37112"/>
            <a:ext cx="2808311" cy="24208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8640"/>
            <a:ext cx="4824536" cy="6552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4048" y="764704"/>
            <a:ext cx="396044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smtClean="0"/>
          </a:p>
          <a:p>
            <a:r>
              <a:rPr lang="ru-RU" sz="2800" b="1" smtClean="0"/>
              <a:t>«Споцефилум» или «женское  счастье». </a:t>
            </a:r>
          </a:p>
          <a:p>
            <a:endParaRPr lang="ru-RU" sz="2000" b="1"/>
          </a:p>
          <a:p>
            <a:r>
              <a:rPr lang="ru-RU" sz="2000" b="1" smtClean="0"/>
              <a:t>Это растение не только</a:t>
            </a:r>
          </a:p>
          <a:p>
            <a:r>
              <a:rPr lang="ru-RU" sz="2000" b="1"/>
              <a:t>у</a:t>
            </a:r>
            <a:r>
              <a:rPr lang="ru-RU" sz="2000" b="1" smtClean="0"/>
              <a:t>крашает дом, но и освежает</a:t>
            </a:r>
          </a:p>
          <a:p>
            <a:r>
              <a:rPr lang="ru-RU" sz="2000" b="1" smtClean="0"/>
              <a:t>воздух. Считается, чем чаще </a:t>
            </a:r>
          </a:p>
          <a:p>
            <a:r>
              <a:rPr lang="ru-RU" sz="2000" b="1" smtClean="0"/>
              <a:t>цветет </a:t>
            </a:r>
            <a:r>
              <a:rPr lang="ru-RU" sz="2000" b="1" err="1"/>
              <a:t>с</a:t>
            </a:r>
            <a:r>
              <a:rPr lang="ru-RU" sz="2000" b="1" err="1" smtClean="0"/>
              <a:t>поцефилум</a:t>
            </a:r>
            <a:r>
              <a:rPr lang="ru-RU" sz="2000" b="1"/>
              <a:t>,</a:t>
            </a:r>
            <a:r>
              <a:rPr lang="ru-RU" sz="2000" b="1" smtClean="0"/>
              <a:t>  тем </a:t>
            </a:r>
          </a:p>
          <a:p>
            <a:r>
              <a:rPr lang="ru-RU" sz="2000" b="1"/>
              <a:t>б</a:t>
            </a:r>
            <a:r>
              <a:rPr lang="ru-RU" sz="2000" b="1" smtClean="0"/>
              <a:t>ольше счастья он дарит людям. </a:t>
            </a:r>
          </a:p>
          <a:p>
            <a:r>
              <a:rPr lang="ru-RU" sz="2000" b="1" smtClean="0"/>
              <a:t>Это растение не требует особого </a:t>
            </a:r>
          </a:p>
          <a:p>
            <a:r>
              <a:rPr lang="ru-RU" sz="2000" b="1"/>
              <a:t>у</a:t>
            </a:r>
            <a:r>
              <a:rPr lang="ru-RU" sz="2000" b="1" smtClean="0"/>
              <a:t>хода, поливать его необходимо</a:t>
            </a:r>
          </a:p>
          <a:p>
            <a:r>
              <a:rPr lang="ru-RU" sz="2000" b="1"/>
              <a:t>е</a:t>
            </a:r>
            <a:r>
              <a:rPr lang="ru-RU" sz="2000" b="1" smtClean="0"/>
              <a:t>сли только верхний слой земли</a:t>
            </a:r>
          </a:p>
          <a:p>
            <a:r>
              <a:rPr lang="ru-RU" sz="2000" b="1"/>
              <a:t>п</a:t>
            </a:r>
            <a:r>
              <a:rPr lang="ru-RU" sz="2000" b="1" smtClean="0"/>
              <a:t>одсох. Чрезмерный полив </a:t>
            </a:r>
          </a:p>
          <a:p>
            <a:r>
              <a:rPr lang="ru-RU" sz="2000" b="1" smtClean="0"/>
              <a:t>может погубить корни растения.</a:t>
            </a:r>
            <a:endParaRPr lang="ru-RU" sz="2000" b="1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365104"/>
            <a:ext cx="3024335" cy="249289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8640"/>
            <a:ext cx="4896543" cy="6669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476672"/>
            <a:ext cx="399593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/>
          </a:p>
          <a:p>
            <a:endParaRPr lang="ru-RU" sz="2000" b="1" smtClean="0"/>
          </a:p>
          <a:p>
            <a:r>
              <a:rPr lang="ru-RU" sz="2800" b="1" smtClean="0"/>
              <a:t>«Аспидистра» или «Дружная семейка»</a:t>
            </a:r>
          </a:p>
          <a:p>
            <a:endParaRPr lang="ru-RU" sz="2000" b="1" smtClean="0"/>
          </a:p>
          <a:p>
            <a:r>
              <a:rPr lang="ru-RU" sz="2000" b="1" smtClean="0"/>
              <a:t>«Дружной семейкой»-</a:t>
            </a:r>
          </a:p>
          <a:p>
            <a:r>
              <a:rPr lang="ru-RU" sz="2000" b="1"/>
              <a:t>э</a:t>
            </a:r>
            <a:r>
              <a:rPr lang="ru-RU" sz="2000" b="1" smtClean="0"/>
              <a:t>то растение называют потому, </a:t>
            </a:r>
          </a:p>
          <a:p>
            <a:r>
              <a:rPr lang="ru-RU" sz="2000" b="1" smtClean="0"/>
              <a:t>что листья зеленого цвета растут</a:t>
            </a:r>
          </a:p>
          <a:p>
            <a:r>
              <a:rPr lang="ru-RU" sz="2000" b="1"/>
              <a:t>р</a:t>
            </a:r>
            <a:r>
              <a:rPr lang="ru-RU" sz="2000" b="1" smtClean="0"/>
              <a:t>ядом друг с другом. Это </a:t>
            </a:r>
          </a:p>
          <a:p>
            <a:r>
              <a:rPr lang="ru-RU" sz="2000" b="1"/>
              <a:t>р</a:t>
            </a:r>
            <a:r>
              <a:rPr lang="ru-RU" sz="2000" b="1" smtClean="0"/>
              <a:t>астение нужно поливать, </a:t>
            </a:r>
          </a:p>
          <a:p>
            <a:r>
              <a:rPr lang="ru-RU" sz="2000" b="1"/>
              <a:t>о</a:t>
            </a:r>
            <a:r>
              <a:rPr lang="ru-RU" sz="2000" b="1" smtClean="0"/>
              <a:t>прыскивать, протирать </a:t>
            </a:r>
          </a:p>
          <a:p>
            <a:r>
              <a:rPr lang="ru-RU" sz="2000" b="1" smtClean="0"/>
              <a:t>тряпочкой листья, рыхлить</a:t>
            </a:r>
          </a:p>
          <a:p>
            <a:r>
              <a:rPr lang="ru-RU" sz="2000" b="1" smtClean="0"/>
              <a:t>землю. Только делать это нужно </a:t>
            </a:r>
          </a:p>
          <a:p>
            <a:r>
              <a:rPr lang="ru-RU" sz="2000" b="1"/>
              <a:t>о</a:t>
            </a:r>
            <a:r>
              <a:rPr lang="ru-RU" sz="2000" b="1" smtClean="0"/>
              <a:t>сторожно, так как корни </a:t>
            </a:r>
          </a:p>
          <a:p>
            <a:r>
              <a:rPr lang="ru-RU" sz="2000" b="1" smtClean="0"/>
              <a:t>находятся на поверхности земли.</a:t>
            </a:r>
          </a:p>
          <a:p>
            <a:r>
              <a:rPr lang="ru-RU" sz="2000" b="1" err="1" smtClean="0"/>
              <a:t>аспидистра не прихотливое </a:t>
            </a:r>
          </a:p>
          <a:p>
            <a:r>
              <a:rPr lang="ru-RU" sz="2000" b="1"/>
              <a:t>р</a:t>
            </a:r>
            <a:r>
              <a:rPr lang="ru-RU" sz="2000" b="1" smtClean="0"/>
              <a:t>астение, которое может </a:t>
            </a:r>
          </a:p>
          <a:p>
            <a:r>
              <a:rPr lang="ru-RU" sz="2000" b="1"/>
              <a:t>в</a:t>
            </a:r>
            <a:r>
              <a:rPr lang="ru-RU" sz="2000" b="1" smtClean="0"/>
              <a:t>ыдержать  холод, темноту и </a:t>
            </a:r>
          </a:p>
          <a:p>
            <a:r>
              <a:rPr lang="ru-RU" sz="2000" b="1"/>
              <a:t>р</a:t>
            </a:r>
            <a:r>
              <a:rPr lang="ru-RU" sz="2000" b="1" smtClean="0"/>
              <a:t>едкий полив.</a:t>
            </a:r>
            <a:endParaRPr lang="ru-RU" sz="2000" b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2" y="0"/>
            <a:ext cx="2448270" cy="249289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5040560" cy="4032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3096"/>
            <a:ext cx="5040560" cy="24482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48064" y="980728"/>
            <a:ext cx="430721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«Сенсевьера» или «щучий хвост»</a:t>
            </a:r>
          </a:p>
          <a:p>
            <a:endParaRPr lang="ru-RU" sz="2000" b="1" smtClean="0"/>
          </a:p>
          <a:p>
            <a:r>
              <a:rPr lang="ru-RU" sz="2000" b="1" smtClean="0"/>
              <a:t>Называют это растение «щучий хвост», за необычную окраску </a:t>
            </a:r>
          </a:p>
          <a:p>
            <a:r>
              <a:rPr lang="ru-RU" sz="2000" b="1"/>
              <a:t>п</a:t>
            </a:r>
            <a:r>
              <a:rPr lang="ru-RU" sz="2000" b="1" smtClean="0"/>
              <a:t>охожую на окрас щуки. Растение</a:t>
            </a:r>
          </a:p>
          <a:p>
            <a:r>
              <a:rPr lang="ru-RU" sz="2000" b="1"/>
              <a:t>н</a:t>
            </a:r>
            <a:r>
              <a:rPr lang="ru-RU" sz="2000" b="1" smtClean="0"/>
              <a:t>е любит яркий свет, легко переносит засуху, не требует</a:t>
            </a:r>
          </a:p>
          <a:p>
            <a:r>
              <a:rPr lang="ru-RU" sz="2000" b="1"/>
              <a:t>ч</a:t>
            </a:r>
            <a:r>
              <a:rPr lang="ru-RU" sz="2000" b="1" smtClean="0"/>
              <a:t>астого полива. В медицине </a:t>
            </a:r>
          </a:p>
          <a:p>
            <a:r>
              <a:rPr lang="ru-RU" sz="2000" b="1"/>
              <a:t>л</a:t>
            </a:r>
            <a:r>
              <a:rPr lang="ru-RU" sz="2000" b="1" smtClean="0"/>
              <a:t>истья </a:t>
            </a:r>
            <a:r>
              <a:rPr lang="ru-RU" sz="2000" b="1" err="1"/>
              <a:t>с</a:t>
            </a:r>
            <a:r>
              <a:rPr lang="ru-RU" sz="2000" b="1" err="1" smtClean="0"/>
              <a:t>енсевьеры применяют </a:t>
            </a:r>
          </a:p>
          <a:p>
            <a:r>
              <a:rPr lang="ru-RU" sz="2000" b="1"/>
              <a:t>в</a:t>
            </a:r>
            <a:r>
              <a:rPr lang="ru-RU" sz="2000" b="1" smtClean="0"/>
              <a:t> изготовлении лекарств, в помещениях она очищает воздух </a:t>
            </a:r>
          </a:p>
          <a:p>
            <a:r>
              <a:rPr lang="ru-RU" sz="2000" b="1" smtClean="0"/>
              <a:t>от вредных веществ.</a:t>
            </a:r>
          </a:p>
          <a:p>
            <a:endParaRPr lang="ru-RU" sz="2000" b="1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6632"/>
            <a:ext cx="5184575" cy="6552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93096"/>
            <a:ext cx="3347864" cy="2564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4088" y="1052736"/>
            <a:ext cx="399866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«Традесканция      зебрина»</a:t>
            </a:r>
          </a:p>
          <a:p>
            <a:endParaRPr lang="ru-RU" sz="2000" b="1" smtClean="0"/>
          </a:p>
          <a:p>
            <a:r>
              <a:rPr lang="ru-RU" sz="2000" b="1" smtClean="0"/>
              <a:t>Названо это растение по </a:t>
            </a:r>
          </a:p>
          <a:p>
            <a:r>
              <a:rPr lang="ru-RU" sz="2000" b="1"/>
              <a:t>ф</a:t>
            </a:r>
            <a:r>
              <a:rPr lang="ru-RU" sz="2000" b="1" smtClean="0"/>
              <a:t>амилии ботаника изучающего </a:t>
            </a:r>
          </a:p>
          <a:p>
            <a:r>
              <a:rPr lang="ru-RU" sz="2000" b="1"/>
              <a:t>р</a:t>
            </a:r>
            <a:r>
              <a:rPr lang="ru-RU" sz="2000" b="1" smtClean="0"/>
              <a:t>астения Джона Традескана.</a:t>
            </a:r>
          </a:p>
          <a:p>
            <a:r>
              <a:rPr lang="ru-RU" sz="2000" b="1" smtClean="0"/>
              <a:t>Традесканция может долгое </a:t>
            </a:r>
          </a:p>
          <a:p>
            <a:r>
              <a:rPr lang="ru-RU" sz="2000" b="1" smtClean="0"/>
              <a:t>время жить в воде без земли.</a:t>
            </a:r>
          </a:p>
          <a:p>
            <a:r>
              <a:rPr lang="ru-RU" sz="2000" b="1" smtClean="0"/>
              <a:t>Она содержит много полезных</a:t>
            </a:r>
          </a:p>
          <a:p>
            <a:r>
              <a:rPr lang="ru-RU" sz="2000" b="1"/>
              <a:t>в</a:t>
            </a:r>
            <a:r>
              <a:rPr lang="ru-RU" sz="2000" b="1" smtClean="0"/>
              <a:t>еществ, поэтому ее часто </a:t>
            </a:r>
          </a:p>
          <a:p>
            <a:r>
              <a:rPr lang="ru-RU" sz="2000" b="1"/>
              <a:t>в</a:t>
            </a:r>
            <a:r>
              <a:rPr lang="ru-RU" sz="2000" b="1" smtClean="0"/>
              <a:t>ыращивают на корм птицам, </a:t>
            </a:r>
          </a:p>
          <a:p>
            <a:r>
              <a:rPr lang="ru-RU" sz="2000" b="1" smtClean="0"/>
              <a:t>черепашкам, хомячкам, кошкам</a:t>
            </a:r>
          </a:p>
          <a:p>
            <a:r>
              <a:rPr lang="ru-RU" sz="2000" b="1"/>
              <a:t>и</a:t>
            </a:r>
            <a:r>
              <a:rPr lang="ru-RU" sz="2000" b="1" smtClean="0"/>
              <a:t> другим домашним питомцам.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264514095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4968551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4088" y="1196752"/>
            <a:ext cx="3897862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mtClean="0"/>
              <a:t>           «Кливия»</a:t>
            </a:r>
          </a:p>
          <a:p>
            <a:endParaRPr lang="ru-RU" sz="2000" b="1" smtClean="0"/>
          </a:p>
          <a:p>
            <a:r>
              <a:rPr lang="ru-RU" sz="2000" b="1" smtClean="0"/>
              <a:t>Листья у </a:t>
            </a:r>
            <a:r>
              <a:rPr lang="ru-RU" sz="2000" b="1" err="1"/>
              <a:t>к</a:t>
            </a:r>
            <a:r>
              <a:rPr lang="ru-RU" sz="2000" b="1" err="1" smtClean="0"/>
              <a:t>ливии гладкие, </a:t>
            </a:r>
          </a:p>
          <a:p>
            <a:r>
              <a:rPr lang="ru-RU" sz="2000" b="1"/>
              <a:t>т</a:t>
            </a:r>
            <a:r>
              <a:rPr lang="ru-RU" sz="2000" b="1" smtClean="0"/>
              <a:t>емно-зеленого цвета, собраны </a:t>
            </a:r>
          </a:p>
          <a:p>
            <a:r>
              <a:rPr lang="ru-RU" sz="2000" b="1"/>
              <a:t>в</a:t>
            </a:r>
            <a:r>
              <a:rPr lang="ru-RU" sz="2000" b="1" smtClean="0"/>
              <a:t>месте и напоминают птичий</a:t>
            </a:r>
          </a:p>
          <a:p>
            <a:r>
              <a:rPr lang="ru-RU" sz="2000" b="1"/>
              <a:t>х</a:t>
            </a:r>
            <a:r>
              <a:rPr lang="ru-RU" sz="2000" b="1" smtClean="0"/>
              <a:t>вост. В конце весны ближе к </a:t>
            </a:r>
          </a:p>
          <a:p>
            <a:r>
              <a:rPr lang="ru-RU" sz="2000" b="1"/>
              <a:t>л</a:t>
            </a:r>
            <a:r>
              <a:rPr lang="ru-RU" sz="2000" b="1" smtClean="0"/>
              <a:t>ету </a:t>
            </a:r>
            <a:r>
              <a:rPr lang="ru-RU" sz="2000" b="1" err="1"/>
              <a:t>к</a:t>
            </a:r>
            <a:r>
              <a:rPr lang="ru-RU" sz="2000" b="1" err="1" smtClean="0"/>
              <a:t>ливия из середины </a:t>
            </a:r>
          </a:p>
          <a:p>
            <a:r>
              <a:rPr lang="ru-RU" sz="2000" b="1"/>
              <a:t>в</a:t>
            </a:r>
            <a:r>
              <a:rPr lang="ru-RU" sz="2000" b="1" smtClean="0"/>
              <a:t>ыпускает цветочную стрелку,</a:t>
            </a:r>
          </a:p>
          <a:p>
            <a:r>
              <a:rPr lang="ru-RU" sz="2000" b="1"/>
              <a:t>н</a:t>
            </a:r>
            <a:r>
              <a:rPr lang="ru-RU" sz="2000" b="1" smtClean="0"/>
              <a:t>а которой собраны зонтики </a:t>
            </a:r>
          </a:p>
          <a:p>
            <a:r>
              <a:rPr lang="ru-RU" sz="2000" b="1"/>
              <a:t>ц</a:t>
            </a:r>
            <a:r>
              <a:rPr lang="ru-RU" sz="2000" b="1" smtClean="0"/>
              <a:t>веты. Цветы </a:t>
            </a:r>
            <a:r>
              <a:rPr lang="ru-RU" sz="2000" b="1" err="1"/>
              <a:t>к</a:t>
            </a:r>
            <a:r>
              <a:rPr lang="ru-RU" sz="2000" b="1" err="1" smtClean="0"/>
              <a:t>ливии похожи </a:t>
            </a:r>
          </a:p>
          <a:p>
            <a:r>
              <a:rPr lang="ru-RU" sz="2000" b="1" smtClean="0"/>
              <a:t>на колокольчики.  Кливия</a:t>
            </a:r>
          </a:p>
          <a:p>
            <a:r>
              <a:rPr lang="ru-RU" sz="2000" b="1"/>
              <a:t>о</a:t>
            </a:r>
            <a:r>
              <a:rPr lang="ru-RU" sz="2000" b="1" smtClean="0"/>
              <a:t>чищает воздух в помещении от </a:t>
            </a:r>
          </a:p>
          <a:p>
            <a:r>
              <a:rPr lang="ru-RU" sz="2000" b="1"/>
              <a:t>м</a:t>
            </a:r>
            <a:r>
              <a:rPr lang="ru-RU" sz="2000" b="1" smtClean="0"/>
              <a:t>икробов.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08519" y="7152"/>
            <a:ext cx="9348794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152"/>
            <a:ext cx="4752528" cy="36378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17032"/>
            <a:ext cx="4752528" cy="3024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0033" y="836712"/>
            <a:ext cx="5111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«Восковой плющ» и</a:t>
            </a:r>
          </a:p>
          <a:p>
            <a:r>
              <a:rPr lang="ru-RU" sz="2800" b="1" smtClean="0"/>
              <a:t> «плющ обыкновенный»</a:t>
            </a:r>
            <a:endParaRPr lang="ru-RU" sz="2800" b="1"/>
          </a:p>
        </p:txBody>
      </p:sp>
      <p:sp>
        <p:nvSpPr>
          <p:cNvPr id="6" name="TextBox 5"/>
          <p:cNvSpPr txBox="1"/>
          <p:nvPr/>
        </p:nvSpPr>
        <p:spPr>
          <a:xfrm>
            <a:off x="4932040" y="2048654"/>
            <a:ext cx="430823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Плющ неприхотливое комнатное </a:t>
            </a:r>
          </a:p>
          <a:p>
            <a:r>
              <a:rPr lang="ru-RU" sz="2000" b="1" smtClean="0"/>
              <a:t>растение с вечно зелеными </a:t>
            </a:r>
          </a:p>
          <a:p>
            <a:r>
              <a:rPr lang="ru-RU" sz="2000" b="1"/>
              <a:t>л</a:t>
            </a:r>
            <a:r>
              <a:rPr lang="ru-RU" sz="2000" b="1" smtClean="0"/>
              <a:t>истьями. Его листья как будто </a:t>
            </a:r>
          </a:p>
          <a:p>
            <a:r>
              <a:rPr lang="ru-RU" sz="2000" b="1"/>
              <a:t>п</a:t>
            </a:r>
            <a:r>
              <a:rPr lang="ru-RU" sz="2000" b="1" smtClean="0"/>
              <a:t>окрыты воском, на свету блестят.</a:t>
            </a:r>
          </a:p>
          <a:p>
            <a:r>
              <a:rPr lang="ru-RU" sz="2000" b="1" smtClean="0"/>
              <a:t>Плющ любит тепло, свет и воду.</a:t>
            </a:r>
          </a:p>
          <a:p>
            <a:r>
              <a:rPr lang="ru-RU" sz="2000" b="1" smtClean="0"/>
              <a:t>Плющ ядовит, поэтому если в </a:t>
            </a:r>
          </a:p>
          <a:p>
            <a:r>
              <a:rPr lang="ru-RU" sz="2000" b="1" smtClean="0"/>
              <a:t>доме есть домашние питомцы, </a:t>
            </a:r>
          </a:p>
          <a:p>
            <a:r>
              <a:rPr lang="ru-RU" sz="2000" b="1"/>
              <a:t>и</a:t>
            </a:r>
            <a:r>
              <a:rPr lang="ru-RU" sz="2000" b="1" smtClean="0"/>
              <a:t>меющие привычку пробовать на</a:t>
            </a:r>
          </a:p>
          <a:p>
            <a:r>
              <a:rPr lang="ru-RU" sz="2000" b="1" smtClean="0"/>
              <a:t>вкус растения, плющ необходимо </a:t>
            </a:r>
          </a:p>
          <a:p>
            <a:r>
              <a:rPr lang="ru-RU" sz="2000" b="1" smtClean="0"/>
              <a:t>поставить в недоступное место. </a:t>
            </a:r>
          </a:p>
          <a:p>
            <a:r>
              <a:rPr lang="ru-RU" sz="2000" b="1" smtClean="0"/>
              <a:t>Не смотря на то что плющ ядовит,</a:t>
            </a:r>
          </a:p>
          <a:p>
            <a:r>
              <a:rPr lang="ru-RU" sz="2000" b="1" smtClean="0"/>
              <a:t>его используют в медицине (лекарство от бронхита и кашля) и </a:t>
            </a:r>
          </a:p>
          <a:p>
            <a:r>
              <a:rPr lang="ru-RU" sz="2000" b="1"/>
              <a:t>к</a:t>
            </a:r>
            <a:r>
              <a:rPr lang="ru-RU" sz="2000" b="1" smtClean="0"/>
              <a:t>осметологии( применяют для </a:t>
            </a:r>
          </a:p>
          <a:p>
            <a:r>
              <a:rPr lang="ru-RU" sz="2000" b="1" smtClean="0"/>
              <a:t>изготовления кремов).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19155910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5040560" cy="6624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8064" y="1196752"/>
            <a:ext cx="4022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 </a:t>
            </a:r>
            <a:r>
              <a:rPr lang="ru-RU" sz="2800" b="1" smtClean="0"/>
              <a:t>«Маранта-триколор».</a:t>
            </a:r>
          </a:p>
          <a:p>
            <a:endParaRPr lang="ru-RU" sz="2800" b="1"/>
          </a:p>
        </p:txBody>
      </p:sp>
      <p:sp>
        <p:nvSpPr>
          <p:cNvPr id="5" name="TextBox 4"/>
          <p:cNvSpPr txBox="1"/>
          <p:nvPr/>
        </p:nvSpPr>
        <p:spPr>
          <a:xfrm>
            <a:off x="5148064" y="2060848"/>
            <a:ext cx="41512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Это очень красивое растение, </a:t>
            </a:r>
          </a:p>
          <a:p>
            <a:r>
              <a:rPr lang="ru-RU" sz="2000" b="1"/>
              <a:t>л</a:t>
            </a:r>
            <a:r>
              <a:rPr lang="ru-RU" sz="2000" b="1" smtClean="0"/>
              <a:t>истья которого украшены </a:t>
            </a:r>
          </a:p>
          <a:p>
            <a:r>
              <a:rPr lang="ru-RU" sz="2000" b="1" smtClean="0"/>
              <a:t>пестрым узором. Маранта </a:t>
            </a:r>
          </a:p>
          <a:p>
            <a:r>
              <a:rPr lang="ru-RU" sz="2000" b="1" smtClean="0"/>
              <a:t>требует обильного полива и не </a:t>
            </a:r>
          </a:p>
          <a:p>
            <a:r>
              <a:rPr lang="ru-RU" sz="2000" b="1"/>
              <a:t>л</a:t>
            </a:r>
            <a:r>
              <a:rPr lang="ru-RU" sz="2000" b="1" smtClean="0"/>
              <a:t>юбит пересушенную почву, </a:t>
            </a:r>
          </a:p>
          <a:p>
            <a:r>
              <a:rPr lang="ru-RU" sz="2000" b="1"/>
              <a:t>л</a:t>
            </a:r>
            <a:r>
              <a:rPr lang="ru-RU" sz="2000" b="1" smtClean="0"/>
              <a:t>юбит свет, но не любит, </a:t>
            </a:r>
          </a:p>
          <a:p>
            <a:r>
              <a:rPr lang="ru-RU" sz="2000" b="1" smtClean="0"/>
              <a:t>чтобы солнце падало на ее </a:t>
            </a:r>
          </a:p>
          <a:p>
            <a:r>
              <a:rPr lang="ru-RU" sz="2000" b="1" smtClean="0"/>
              <a:t>листья. Маранта обладает </a:t>
            </a:r>
          </a:p>
          <a:p>
            <a:r>
              <a:rPr lang="ru-RU" sz="2000" b="1" smtClean="0"/>
              <a:t>лечебными качествами. </a:t>
            </a:r>
          </a:p>
          <a:p>
            <a:r>
              <a:rPr lang="ru-RU" sz="2000" b="1" smtClean="0"/>
              <a:t>Например, раньше индейцы из</a:t>
            </a:r>
          </a:p>
          <a:p>
            <a:r>
              <a:rPr lang="ru-RU" sz="2000" b="1" err="1" smtClean="0"/>
              <a:t>Маранты делали противоядие</a:t>
            </a:r>
          </a:p>
          <a:p>
            <a:r>
              <a:rPr lang="ru-RU" sz="2000" b="1"/>
              <a:t>д</a:t>
            </a:r>
            <a:r>
              <a:rPr lang="ru-RU" sz="2000" b="1" smtClean="0"/>
              <a:t>ля человека, который был ранен</a:t>
            </a:r>
          </a:p>
          <a:p>
            <a:r>
              <a:rPr lang="ru-RU" sz="2000" b="1"/>
              <a:t>о</a:t>
            </a:r>
            <a:r>
              <a:rPr lang="ru-RU" sz="2000" b="1" smtClean="0"/>
              <a:t>травленной стрелой.</a:t>
            </a:r>
          </a:p>
        </p:txBody>
      </p:sp>
    </p:spTree>
    <p:extLst>
      <p:ext uri="{BB962C8B-B14F-4D97-AF65-F5344CB8AC3E}">
        <p14:creationId xmlns:p14="http://schemas.microsoft.com/office/powerpoint/2010/main" val="250916823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5184576" cy="6624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9949" y="1400662"/>
            <a:ext cx="2699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       </a:t>
            </a:r>
            <a:r>
              <a:rPr lang="ru-RU" sz="2800" b="1" smtClean="0"/>
              <a:t>«Сингониум»</a:t>
            </a:r>
            <a:endParaRPr lang="ru-RU" sz="2800" b="1"/>
          </a:p>
        </p:txBody>
      </p:sp>
      <p:sp>
        <p:nvSpPr>
          <p:cNvPr id="5" name="TextBox 4"/>
          <p:cNvSpPr txBox="1"/>
          <p:nvPr/>
        </p:nvSpPr>
        <p:spPr>
          <a:xfrm>
            <a:off x="5580112" y="2420888"/>
            <a:ext cx="356642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Это быстро растущее </a:t>
            </a:r>
          </a:p>
          <a:p>
            <a:r>
              <a:rPr lang="ru-RU" sz="2000" b="1" smtClean="0"/>
              <a:t>вечнозеленое растение с </a:t>
            </a:r>
          </a:p>
          <a:p>
            <a:r>
              <a:rPr lang="ru-RU" sz="2000" b="1"/>
              <a:t>к</a:t>
            </a:r>
            <a:r>
              <a:rPr lang="ru-RU" sz="2000" b="1" smtClean="0"/>
              <a:t>расивыми листьями </a:t>
            </a:r>
          </a:p>
          <a:p>
            <a:r>
              <a:rPr lang="ru-RU" sz="2000" b="1" smtClean="0"/>
              <a:t>похожими на стрелы. </a:t>
            </a:r>
          </a:p>
          <a:p>
            <a:r>
              <a:rPr lang="ru-RU" sz="2000" b="1" err="1" smtClean="0"/>
              <a:t>Сингониум любит обильный </a:t>
            </a:r>
          </a:p>
          <a:p>
            <a:r>
              <a:rPr lang="ru-RU" sz="2000" b="1"/>
              <a:t>п</a:t>
            </a:r>
            <a:r>
              <a:rPr lang="ru-RU" sz="2000" b="1" smtClean="0"/>
              <a:t>олив. Сок растения ядовит, </a:t>
            </a:r>
          </a:p>
          <a:p>
            <a:r>
              <a:rPr lang="ru-RU" sz="2000" b="1" smtClean="0"/>
              <a:t>поэтому его нужно убирать</a:t>
            </a:r>
          </a:p>
          <a:p>
            <a:r>
              <a:rPr lang="ru-RU" sz="2000" b="1"/>
              <a:t>п</a:t>
            </a:r>
            <a:r>
              <a:rPr lang="ru-RU" sz="2000" b="1" smtClean="0"/>
              <a:t>одальше от домашних </a:t>
            </a:r>
          </a:p>
          <a:p>
            <a:r>
              <a:rPr lang="ru-RU" sz="2000" b="1"/>
              <a:t>п</a:t>
            </a:r>
            <a:r>
              <a:rPr lang="ru-RU" sz="2000" b="1" smtClean="0"/>
              <a:t>итомцев. Однако сингониум </a:t>
            </a:r>
          </a:p>
          <a:p>
            <a:r>
              <a:rPr lang="ru-RU" sz="2000" b="1"/>
              <a:t>о</a:t>
            </a:r>
            <a:r>
              <a:rPr lang="ru-RU" sz="2000" b="1" smtClean="0"/>
              <a:t>чищает воздух от вредных </a:t>
            </a:r>
          </a:p>
          <a:p>
            <a:r>
              <a:rPr lang="ru-RU" sz="2000" b="1"/>
              <a:t>в</a:t>
            </a:r>
            <a:r>
              <a:rPr lang="ru-RU" sz="2000" b="1" smtClean="0"/>
              <a:t>еществ и улучшает </a:t>
            </a:r>
          </a:p>
          <a:p>
            <a:r>
              <a:rPr lang="ru-RU" sz="2000" b="1" smtClean="0"/>
              <a:t>настроение у человека.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122526632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31640" y="26064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     Что же такое комнатные растения?</a:t>
            </a:r>
            <a:endParaRPr lang="ru-RU" sz="2800" b="1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4464496" cy="57606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4008" y="1052736"/>
            <a:ext cx="43204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mtClean="0"/>
              <a:t>Комнатные растения-это растения, </a:t>
            </a:r>
          </a:p>
          <a:p>
            <a:r>
              <a:rPr lang="ru-RU" sz="3200" b="1"/>
              <a:t>к</a:t>
            </a:r>
            <a:r>
              <a:rPr lang="ru-RU" sz="3200" b="1" smtClean="0"/>
              <a:t>оторые выращивают дома и других </a:t>
            </a:r>
          </a:p>
          <a:p>
            <a:r>
              <a:rPr lang="ru-RU" sz="3200" b="1" smtClean="0"/>
              <a:t>помещениях (детском саду, школе и др.). Комнатные растения, </a:t>
            </a:r>
          </a:p>
          <a:p>
            <a:r>
              <a:rPr lang="ru-RU" sz="3200" b="1" smtClean="0"/>
              <a:t>теплолюбивые растения, поэтому на улице они бы погибли.</a:t>
            </a:r>
            <a:endParaRPr lang="ru-RU" sz="3200" b="1"/>
          </a:p>
        </p:txBody>
      </p:sp>
    </p:spTree>
  </p:cSld>
  <p:clrMapOvr>
    <a:masterClrMapping/>
  </p:clrMapOvr>
  <p:transition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6632"/>
            <a:ext cx="4896544" cy="6624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0152" y="1412776"/>
            <a:ext cx="2230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«Хатиора».</a:t>
            </a:r>
            <a:endParaRPr lang="ru-RU" sz="2800" b="1"/>
          </a:p>
        </p:txBody>
      </p:sp>
      <p:sp>
        <p:nvSpPr>
          <p:cNvPr id="5" name="TextBox 4"/>
          <p:cNvSpPr txBox="1"/>
          <p:nvPr/>
        </p:nvSpPr>
        <p:spPr>
          <a:xfrm>
            <a:off x="5364088" y="2204864"/>
            <a:ext cx="33443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Это растение у которого нет </a:t>
            </a:r>
          </a:p>
          <a:p>
            <a:r>
              <a:rPr lang="ru-RU" sz="2000" b="1" smtClean="0"/>
              <a:t>листьев, а только побеги. </a:t>
            </a:r>
          </a:p>
          <a:p>
            <a:r>
              <a:rPr lang="ru-RU" sz="2000" b="1" err="1" smtClean="0"/>
              <a:t>Хатиора любит умеренный </a:t>
            </a:r>
          </a:p>
          <a:p>
            <a:r>
              <a:rPr lang="ru-RU" sz="2000" b="1" smtClean="0"/>
              <a:t>полив, опрыскивание.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347515213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124744"/>
            <a:ext cx="85810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smtClean="0"/>
          </a:p>
          <a:p>
            <a:endParaRPr lang="ru-RU" sz="4800" b="1" smtClean="0"/>
          </a:p>
          <a:p>
            <a:r>
              <a:rPr lang="ru-RU" sz="4800" b="1" smtClean="0"/>
              <a:t> Практика посадка фиалки.</a:t>
            </a:r>
            <a:endParaRPr lang="ru-RU" sz="4800" b="1"/>
          </a:p>
        </p:txBody>
      </p:sp>
    </p:spTree>
    <p:extLst>
      <p:ext uri="{BB962C8B-B14F-4D97-AF65-F5344CB8AC3E}">
        <p14:creationId xmlns:p14="http://schemas.microsoft.com/office/powerpoint/2010/main" val="425695570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0"/>
            <a:ext cx="3523480" cy="3428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7154"/>
            <a:ext cx="5256584" cy="34218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3429000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      1. У фиалки аккуратно </a:t>
            </a:r>
            <a:r>
              <a:rPr lang="ru-RU" sz="2000" b="1"/>
              <a:t>с</a:t>
            </a:r>
            <a:r>
              <a:rPr lang="ru-RU" sz="2000" b="1" smtClean="0"/>
              <a:t>резать лист.</a:t>
            </a:r>
            <a:endParaRPr lang="ru-RU" sz="2000" b="1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933056"/>
            <a:ext cx="4320479" cy="28677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7984" y="5366953"/>
            <a:ext cx="4919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2. Срезанный лист поставить в </a:t>
            </a:r>
          </a:p>
          <a:p>
            <a:r>
              <a:rPr lang="ru-RU" sz="2000" b="1" smtClean="0"/>
              <a:t>стаканчик в чуть теплую воду. Поставить </a:t>
            </a:r>
          </a:p>
          <a:p>
            <a:r>
              <a:rPr lang="ru-RU" sz="2000" b="1" smtClean="0"/>
              <a:t>стакан с фиалкой  в теплое и светлое</a:t>
            </a:r>
          </a:p>
          <a:p>
            <a:r>
              <a:rPr lang="ru-RU" sz="2000" b="1" smtClean="0"/>
              <a:t>место.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255722358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6" y="7153"/>
            <a:ext cx="4662848" cy="32778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26"/>
            <a:ext cx="4032448" cy="32373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6" y="4509120"/>
            <a:ext cx="3942768" cy="2348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176" y="3428999"/>
            <a:ext cx="8767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3. Набираемся терпения и ждем появления корешков. Как только корешки появились, готовим землю и стаканчики для посадки (в стаканчиках делаем небольшие дырочки).</a:t>
            </a:r>
          </a:p>
          <a:p>
            <a:endParaRPr lang="ru-RU" sz="2000" b="1" smtClean="0"/>
          </a:p>
        </p:txBody>
      </p:sp>
    </p:spTree>
    <p:extLst>
      <p:ext uri="{BB962C8B-B14F-4D97-AF65-F5344CB8AC3E}">
        <p14:creationId xmlns:p14="http://schemas.microsoft.com/office/powerpoint/2010/main" val="190981151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0"/>
            <a:ext cx="4464496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3429000"/>
            <a:ext cx="5148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4. Насыпаем землю до верха стаканчика, </a:t>
            </a:r>
          </a:p>
          <a:p>
            <a:r>
              <a:rPr lang="ru-RU" sz="2000" b="1" smtClean="0"/>
              <a:t>делаем в земле небольшое углубление </a:t>
            </a:r>
          </a:p>
          <a:p>
            <a:r>
              <a:rPr lang="ru-RU" sz="2000" b="1" smtClean="0"/>
              <a:t>и аккуратно размещаем лист фиалки </a:t>
            </a:r>
          </a:p>
          <a:p>
            <a:r>
              <a:rPr lang="ru-RU" sz="2000" b="1" smtClean="0"/>
              <a:t>с корешками.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392488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252" y="1066428"/>
            <a:ext cx="1800200" cy="14401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8104" y="3429000"/>
            <a:ext cx="2965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5. Аккуратно поливаем.</a:t>
            </a:r>
            <a:endParaRPr lang="ru-RU" sz="2000" b="1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797152"/>
            <a:ext cx="4536503" cy="19442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88024" y="5373216"/>
            <a:ext cx="3685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6. Поставить посадки в теплое, </a:t>
            </a:r>
          </a:p>
          <a:p>
            <a:r>
              <a:rPr lang="ru-RU" sz="2000" b="1"/>
              <a:t>с</a:t>
            </a:r>
            <a:r>
              <a:rPr lang="ru-RU" sz="2000" b="1" smtClean="0"/>
              <a:t>ветлое место.</a:t>
            </a:r>
            <a:endParaRPr lang="ru-RU" sz="2000" b="1"/>
          </a:p>
        </p:txBody>
      </p:sp>
    </p:spTree>
    <p:extLst>
      <p:ext uri="{BB962C8B-B14F-4D97-AF65-F5344CB8AC3E}">
        <p14:creationId xmlns:p14="http://schemas.microsoft.com/office/powerpoint/2010/main" val="16683632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908720"/>
            <a:ext cx="8928992" cy="5949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116632"/>
            <a:ext cx="790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mtClean="0"/>
              <a:t>      Рост и развитие фиалки после посадки.</a:t>
            </a:r>
            <a:endParaRPr lang="ru-RU" sz="3200" b="1"/>
          </a:p>
        </p:txBody>
      </p:sp>
    </p:spTree>
    <p:extLst>
      <p:ext uri="{BB962C8B-B14F-4D97-AF65-F5344CB8AC3E}">
        <p14:creationId xmlns:p14="http://schemas.microsoft.com/office/powerpoint/2010/main" val="264444180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-3572" y="2198072"/>
            <a:ext cx="104914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smtClean="0"/>
              <a:t>  Спасибо за внимание!</a:t>
            </a:r>
            <a:endParaRPr lang="ru-RU" sz="6600" b="1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73016"/>
            <a:ext cx="5040559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39604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1332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23" name="Picture 2" descr="https://ds04.infourok.ru/uploads/ex/12d6/0001c085-1d5dbf63/img1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9" name="Picture 2" descr="https://avatars.mds.yandex.net/get-zen_doc/1131857/pub_5b51bd08e83ed200aa46523b_5b524b439b38ef00a9d99957/scale_120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1059705"/>
            <a:ext cx="4464496" cy="568166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1663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       Комнатным растениям необходимо…</a:t>
            </a:r>
            <a:endParaRPr lang="ru-RU" sz="2800" b="1"/>
          </a:p>
        </p:txBody>
      </p:sp>
      <p:sp>
        <p:nvSpPr>
          <p:cNvPr id="8" name="TextBox 7"/>
          <p:cNvSpPr txBox="1"/>
          <p:nvPr/>
        </p:nvSpPr>
        <p:spPr>
          <a:xfrm>
            <a:off x="107504" y="639852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Свет- солнце заглядывающее в наши окна.</a:t>
            </a:r>
            <a:endParaRPr lang="ru-RU" sz="2000" b="1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9707"/>
            <a:ext cx="4320480" cy="2297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428999"/>
            <a:ext cx="4947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Освещение наших помещений (лампы)</a:t>
            </a:r>
            <a:endParaRPr lang="ru-RU" sz="2000" b="1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29108"/>
            <a:ext cx="4320480" cy="291225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4101" name="AutoShape 5" descr="https://st.depositphotos.com/1598609/1263/i/450/depositphotos_12638911-stock-photo-kitchen-utensils-isolated-on-whi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0375" y="404664"/>
            <a:ext cx="3367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Тепло- наши батареи зимой.</a:t>
            </a:r>
            <a:endParaRPr lang="ru-RU" sz="2000" b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908197"/>
            <a:ext cx="3603267" cy="28088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32040" y="404664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           Солнце летом .        </a:t>
            </a:r>
            <a:endParaRPr lang="ru-RU" sz="2000" b="1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8197"/>
            <a:ext cx="4104455" cy="28088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9632" y="386104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Воздух.</a:t>
            </a:r>
            <a:endParaRPr lang="ru-RU" sz="2000" b="1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405173"/>
            <a:ext cx="3603267" cy="24456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47864" y="3861048"/>
            <a:ext cx="5884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Вода и почва богатая питательными веществами.</a:t>
            </a:r>
            <a:endParaRPr lang="ru-RU" sz="2000" b="1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405172"/>
            <a:ext cx="4104454" cy="245282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18437" name="AutoShape 5" descr="http://vashdome.ru/images/product1/82085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1" cy="660801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" y="7152"/>
            <a:ext cx="10126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           Правила ухода за комнатными растениями</a:t>
            </a:r>
            <a:endParaRPr lang="ru-RU" sz="2800" b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30372"/>
            <a:ext cx="3960440" cy="28986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429000"/>
            <a:ext cx="4139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/>
              <a:t>Поливать комнатные растения </a:t>
            </a:r>
          </a:p>
          <a:p>
            <a:r>
              <a:rPr lang="ru-RU" b="1"/>
              <a:t>н</a:t>
            </a:r>
            <a:r>
              <a:rPr lang="ru-RU" b="1" smtClean="0"/>
              <a:t>ужно водой комнатной температуры,</a:t>
            </a:r>
          </a:p>
          <a:p>
            <a:r>
              <a:rPr lang="ru-RU" b="1"/>
              <a:t>в</a:t>
            </a:r>
            <a:r>
              <a:rPr lang="ru-RU" b="1" smtClean="0"/>
              <a:t>ода должна отстояться. Летом цветы </a:t>
            </a:r>
          </a:p>
          <a:p>
            <a:r>
              <a:rPr lang="ru-RU" b="1"/>
              <a:t>п</a:t>
            </a:r>
            <a:r>
              <a:rPr lang="ru-RU" b="1" smtClean="0"/>
              <a:t>оливают вечером, а зимой- утром.</a:t>
            </a:r>
            <a:endParaRPr lang="ru-RU" b="1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26" y="530372"/>
            <a:ext cx="4727969" cy="28986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08525" y="3429000"/>
            <a:ext cx="4727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/>
              <a:t>Рыхлить палочкой поверхность земли</a:t>
            </a:r>
          </a:p>
          <a:p>
            <a:r>
              <a:rPr lang="ru-RU" b="1"/>
              <a:t>в</a:t>
            </a:r>
            <a:r>
              <a:rPr lang="ru-RU" b="1" smtClean="0"/>
              <a:t> горшке необходимо для того, чтобы </a:t>
            </a:r>
          </a:p>
          <a:p>
            <a:r>
              <a:rPr lang="ru-RU" b="1"/>
              <a:t>к</a:t>
            </a:r>
            <a:r>
              <a:rPr lang="ru-RU" b="1" smtClean="0"/>
              <a:t> корням поступал воздух. Делать это  нужно осторожно, чтобы не повредить корни. </a:t>
            </a:r>
            <a:endParaRPr lang="ru-RU" b="1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629329"/>
            <a:ext cx="4752527" cy="22215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20072" y="4869160"/>
            <a:ext cx="37985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mtClean="0"/>
              <a:t>Вытирать пыль с крупных гладких </a:t>
            </a:r>
          </a:p>
          <a:p>
            <a:r>
              <a:rPr lang="ru-RU" b="1"/>
              <a:t>л</a:t>
            </a:r>
            <a:r>
              <a:rPr lang="ru-RU" b="1" smtClean="0"/>
              <a:t>истьев необходимо влажной </a:t>
            </a:r>
          </a:p>
          <a:p>
            <a:r>
              <a:rPr lang="ru-RU" b="1"/>
              <a:t>т</a:t>
            </a:r>
            <a:r>
              <a:rPr lang="ru-RU" b="1" smtClean="0"/>
              <a:t>ряпочкой или губкой. С маленьких</a:t>
            </a:r>
          </a:p>
          <a:p>
            <a:r>
              <a:rPr lang="ru-RU" b="1"/>
              <a:t>л</a:t>
            </a:r>
            <a:r>
              <a:rPr lang="ru-RU" b="1" smtClean="0"/>
              <a:t>истьев или листьев покрытых </a:t>
            </a:r>
          </a:p>
          <a:p>
            <a:r>
              <a:rPr lang="ru-RU" b="1"/>
              <a:t>в</a:t>
            </a:r>
            <a:r>
              <a:rPr lang="ru-RU" b="1" smtClean="0"/>
              <a:t>олосками- небольшой кисточкой.</a:t>
            </a:r>
            <a:endParaRPr lang="ru-RU" b="1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680520" cy="345638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788024" y="1052736"/>
            <a:ext cx="4355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Сухие листья  необходимо </a:t>
            </a:r>
          </a:p>
          <a:p>
            <a:r>
              <a:rPr lang="ru-RU" sz="2800" b="1"/>
              <a:t>о</a:t>
            </a:r>
            <a:r>
              <a:rPr lang="ru-RU" sz="2800" b="1" smtClean="0"/>
              <a:t>сторожно срезать </a:t>
            </a:r>
          </a:p>
          <a:p>
            <a:r>
              <a:rPr lang="ru-RU" sz="2800" b="1" smtClean="0"/>
              <a:t>ножницами.</a:t>
            </a:r>
            <a:endParaRPr lang="ru-RU" sz="2800" b="1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789039"/>
            <a:ext cx="4680520" cy="306180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788026" y="4149080"/>
            <a:ext cx="458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Необходимо следить за </a:t>
            </a:r>
          </a:p>
          <a:p>
            <a:r>
              <a:rPr lang="ru-RU" sz="2800" b="1" smtClean="0"/>
              <a:t>чистотой цветочных горшков и подставок</a:t>
            </a:r>
            <a:endParaRPr lang="ru-RU" sz="2800" b="1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hochu.ua/thumbnails/articles/cropg_620x400/34032_4972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664" y="188640"/>
            <a:ext cx="6048672" cy="446449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2" name="Стрелка вниз 11"/>
          <p:cNvSpPr/>
          <p:nvPr/>
        </p:nvSpPr>
        <p:spPr>
          <a:xfrm rot="2144968">
            <a:off x="1702336" y="2533639"/>
            <a:ext cx="358775" cy="2496387"/>
          </a:xfrm>
          <a:prstGeom prst="downArrow">
            <a:avLst>
              <a:gd name="adj1" fmla="val 4328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067634">
            <a:off x="6802995" y="2564067"/>
            <a:ext cx="576262" cy="2448241"/>
          </a:xfrm>
          <a:prstGeom prst="downArrow">
            <a:avLst>
              <a:gd name="adj1" fmla="val 27742"/>
              <a:gd name="adj2" fmla="val 4678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" y="4899647"/>
            <a:ext cx="50040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Комнатные растения делятся на </a:t>
            </a:r>
          </a:p>
          <a:p>
            <a:r>
              <a:rPr lang="ru-RU" sz="2000" b="1" smtClean="0"/>
              <a:t>3 группы по потреблению воды:</a:t>
            </a:r>
          </a:p>
          <a:p>
            <a:r>
              <a:rPr lang="ru-RU" sz="2000" b="1" smtClean="0"/>
              <a:t>-Водолюбивые</a:t>
            </a:r>
          </a:p>
          <a:p>
            <a:r>
              <a:rPr lang="ru-RU" sz="2000" b="1" smtClean="0"/>
              <a:t>-Со средним потреблением воду</a:t>
            </a:r>
          </a:p>
          <a:p>
            <a:r>
              <a:rPr lang="ru-RU" sz="2000" b="1" smtClean="0"/>
              <a:t>-Потребляют небольшое количество воды</a:t>
            </a:r>
            <a:endParaRPr lang="ru-RU" sz="2000" b="1"/>
          </a:p>
        </p:txBody>
      </p:sp>
      <p:sp>
        <p:nvSpPr>
          <p:cNvPr id="14" name="TextBox 13"/>
          <p:cNvSpPr txBox="1"/>
          <p:nvPr/>
        </p:nvSpPr>
        <p:spPr>
          <a:xfrm>
            <a:off x="4788024" y="4899647"/>
            <a:ext cx="45822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Комнатные растения делятся</a:t>
            </a:r>
          </a:p>
          <a:p>
            <a:r>
              <a:rPr lang="ru-RU" sz="2000" b="1" smtClean="0"/>
              <a:t>На 3 группы по потреблению света:</a:t>
            </a:r>
          </a:p>
          <a:p>
            <a:r>
              <a:rPr lang="ru-RU" sz="2000" b="1" smtClean="0"/>
              <a:t>-Светолюбивые</a:t>
            </a:r>
          </a:p>
          <a:p>
            <a:r>
              <a:rPr lang="ru-RU" sz="2000" b="1" smtClean="0"/>
              <a:t>-Теневыносливые</a:t>
            </a:r>
          </a:p>
          <a:p>
            <a:r>
              <a:rPr lang="ru-RU" sz="2000" b="1" smtClean="0"/>
              <a:t>-Тенелюбивые</a:t>
            </a:r>
            <a:endParaRPr lang="ru-RU" sz="2000" b="1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989</Words>
  <Application>Microsoft Office PowerPoint</Application>
  <PresentationFormat>Экран (4:3)</PresentationFormat>
  <Paragraphs>197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 «Комнатные растения»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Посуда                    подготовительная к школе группа</dc:title>
  <dc:creator>Домашние</dc:creator>
  <cp:lastModifiedBy>Иришечка</cp:lastModifiedBy>
  <cp:revision>85</cp:revision>
  <dcterms:created xsi:type="dcterms:W3CDTF">2020-11-18T15:52:56Z</dcterms:created>
  <dcterms:modified xsi:type="dcterms:W3CDTF">2025-06-01T07:37:06Z</dcterms:modified>
</cp:coreProperties>
</file>