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6" r:id="rId2"/>
    <p:sldId id="259" r:id="rId3"/>
    <p:sldId id="262" r:id="rId4"/>
    <p:sldId id="263" r:id="rId5"/>
    <p:sldId id="261" r:id="rId6"/>
    <p:sldId id="268" r:id="rId7"/>
    <p:sldId id="269" r:id="rId8"/>
    <p:sldId id="264" r:id="rId9"/>
    <p:sldId id="271" r:id="rId10"/>
    <p:sldId id="272" r:id="rId11"/>
    <p:sldId id="273" r:id="rId12"/>
    <p:sldId id="281" r:id="rId13"/>
    <p:sldId id="279" r:id="rId14"/>
    <p:sldId id="280" r:id="rId15"/>
    <p:sldId id="274" r:id="rId16"/>
    <p:sldId id="27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086E"/>
    <a:srgbClr val="FCF5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26" autoAdjust="0"/>
    <p:restoredTop sz="94660"/>
  </p:normalViewPr>
  <p:slideViewPr>
    <p:cSldViewPr>
      <p:cViewPr varScale="1">
        <p:scale>
          <a:sx n="80" d="100"/>
          <a:sy n="80" d="100"/>
        </p:scale>
        <p:origin x="109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CB0AA8-6ECD-4C02-BEF8-59A50787768B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42CD4B-05C1-4801-B4FE-0146C49DD0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942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42CD4B-05C1-4801-B4FE-0146C49DD05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393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66D0C9-3AE5-4895-99BC-25EF767A9B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DA1FAB9-999A-4DE6-9163-D0CF719BBF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55EFBC-1B0C-4AAC-B107-F123D7371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A210-776E-4C5C-A673-CFBB2689E1EF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40F2E6-26ED-4979-A378-29B8D9E65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5FBD0E-4FB0-44D0-AB2F-4BC46C8E6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E317-88CD-4EBE-96F4-77559D1007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712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09DB74-9F64-4390-8231-172E32912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BB34CD0-0561-4B34-8398-D0D997EA11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2FBD71-38A9-4AF1-9FDC-91EEDC37F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A210-776E-4C5C-A673-CFBB2689E1EF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7ED39B-2E9F-4AC3-B491-A602ED5B2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641009-F436-494D-8BD3-A2A9FAC65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E317-88CD-4EBE-96F4-77559D1007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282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05591C0-4028-435E-9181-BF3698191C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FAA5354-8EA2-4CC4-B332-9F798B21EA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A8DC0D-2FC3-4CD5-82B5-5EDE58272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A210-776E-4C5C-A673-CFBB2689E1EF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161F93-E4EA-4319-B660-75F372E1A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3D238E-8D60-45C4-9596-E49374DD0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E317-88CD-4EBE-96F4-77559D1007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679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2F5684-C45E-4DFB-852D-AC9C92E8F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B01B1E-579A-43D9-96A7-5E00E506C9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45318F-4E2C-4FA6-9DF0-164E8680F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A210-776E-4C5C-A673-CFBB2689E1EF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00DEB5-4A4C-4F99-8B59-D7D46A7E4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272E7B-9390-486D-A11B-AC763EA6D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E317-88CD-4EBE-96F4-77559D1007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994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11C23D-0FA6-4C04-B612-F9261D38D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23A1441-6938-431D-AFDD-8092538A9D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27C51C-52AD-4310-947B-C85BDF7DE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A210-776E-4C5C-A673-CFBB2689E1EF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BACCC0-8D38-45A7-A3CF-20D53B6CD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640C51-A0D3-4F0A-8649-6A93F524F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E317-88CD-4EBE-96F4-77559D1007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61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4F0874-0364-4E99-9579-D2A51B4DC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440739-F6A5-47F4-8259-0A39FC0D00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59DDDE4-3CCA-4436-BEA5-E8FD59206D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F27E8B-A3EE-4E49-B881-5295AAB6D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A210-776E-4C5C-A673-CFBB2689E1EF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CCCC0C7-1A82-4DA7-9078-9E61C651D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E29C6D1-F880-410F-86BF-770A4EB0D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E317-88CD-4EBE-96F4-77559D1007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385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C31582-13CE-4478-9490-7FB3C655E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42932E5-2198-4B24-97F3-913B876155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C93EAB7-4D27-4A88-AA88-0AF4F700FE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02C2880-8324-48E5-9AE1-46D6AE4E7E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380C9C2-2F66-432E-8A3D-EAE43EF61F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B8AD58F-AD43-445D-8FCE-5BA7D0BB8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A210-776E-4C5C-A673-CFBB2689E1EF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84B9CF4-C563-4249-82AD-9838C0CBB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407D8F8-E29D-4B98-A018-AE9957341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E317-88CD-4EBE-96F4-77559D1007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226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8F8D4B-29D9-4147-A9F2-71C37C4E3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42BFC6E-4582-47A6-B904-F2BE98020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A210-776E-4C5C-A673-CFBB2689E1EF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E94C1D8-6077-4B2B-90EE-294D0194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6C05E2-3763-442E-94B5-18F51A99D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E317-88CD-4EBE-96F4-77559D1007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545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26D1F9D-B778-4575-A43C-C2D4012B5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A210-776E-4C5C-A673-CFBB2689E1EF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74537DA-D3B0-47C8-8025-CB65136E8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6B4436E-9120-4453-8CDD-7A834917D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E317-88CD-4EBE-96F4-77559D1007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866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B59DBF-D72B-44B7-B1DC-965914CE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75DA8E-C0AE-49FE-A4F6-C9C26010A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028B162-822C-4E56-A117-4AEA3050E4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3C3B1A3-E8C9-4AC0-842E-D5166571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A210-776E-4C5C-A673-CFBB2689E1EF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B35BB45-F18E-460A-A284-9721D55AF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43BFDEE-60BD-4B96-B8D5-611663987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E317-88CD-4EBE-96F4-77559D1007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511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0B523C-3FA5-4479-8FFC-D99584F80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7A2882B-5C34-4D78-813A-73B99679B4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B0000E-9375-4F26-B410-EDD9950E4A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717C687-F98A-4A05-86BF-49A318B7B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A210-776E-4C5C-A673-CFBB2689E1EF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AB0803B-B818-4D26-99F9-63DAF54C1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73D9D57-EAFA-40DC-AF5F-727C49A3A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E317-88CD-4EBE-96F4-77559D1007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005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">
              <a:srgbClr val="00B0F0"/>
            </a:gs>
            <a:gs pos="0">
              <a:schemeClr val="accent1">
                <a:lumMod val="0"/>
                <a:lumOff val="100000"/>
              </a:schemeClr>
            </a:gs>
            <a:gs pos="0">
              <a:schemeClr val="accent1">
                <a:lumMod val="0"/>
                <a:lumOff val="100000"/>
              </a:schemeClr>
            </a:gs>
            <a:gs pos="98000">
              <a:schemeClr val="accent1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AD0DD2-0031-40CD-B54B-3EAFA4643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3348B8B-3C3E-4E99-96E9-88451EEA77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5156F3-192C-44C0-8840-8EB0D5F836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BA210-776E-4C5C-A673-CFBB2689E1EF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F75736-56AA-494F-A0E8-9504D22405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FCDF37-F698-44E2-8B7E-9BA59FD450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6E317-88CD-4EBE-96F4-77559D1007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904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multiurok.ru/blog/kartinki-zimniie-zabavy.html" TargetMode="External"/><Relationship Id="rId13" Type="http://schemas.openxmlformats.org/officeDocument/2006/relationships/hyperlink" Target="https://yandex.ru/search/?text=&#1079;&#1080;&#1084;&#1085;&#1080;&#1077;%20&#1079;&#1072;&#1073;&#1072;&#1074;&#1099;%20&#1082;&#1072;&#1088;&#1090;&#1080;&#1085;&#1082;&#1080;%20&#1076;&#1083;&#1103;%20&#1076;&#1086;&#1096;&#1082;&#1086;&#1083;&#1100;&#1085;&#1080;&#1082;&#1086;&#1074;" TargetMode="External"/><Relationship Id="rId3" Type="http://schemas.openxmlformats.org/officeDocument/2006/relationships/hyperlink" Target="https://infourok.ru/prezentaciya-na-temu-zdravstvuj-zimushka-zima-4056168.html" TargetMode="External"/><Relationship Id="rId7" Type="http://schemas.openxmlformats.org/officeDocument/2006/relationships/hyperlink" Target="http://yandex.ru/clck/jsredir?from=yandex.ru;images/search;images;;&amp;text=&amp;etext=9011.rWmW3QJ3QQzs9VLlWvD-uCezeJ0tpUV6-JvsSM_7GKoN7XKcWNvtPaIakOg-4AqAvJr4gl8Wisl35cITPgHzeJZeBZf2g81eGww4Ta482ftRUtXSi2oNgvcPi95Ay_lghsGvKtFjobVHK6h2ubgexZgHp4LtbrzxVkneqAzEOjyDhx2ZTkN8eUiTdcVZHgp5.eea151e9b8014fa73ce44f91cbb76cc86fd790df&amp;uuid=&amp;state=iric5OQ0sS1mPitaa3mxJE61AVKS1Y9siPMmVFsWPIWEtrEgMmapww,,&amp;data=eEwyM2lDYU9Gd1VROE1ZMXhZYkJTWTNMcmhmb2JCcGY0NWVJWUhpc184emt2Tk5hT3huVUZVeGxXWnl1TGFKbnJvTU1UaTFvRnE1WHBQYU5oLUtYb0tnc0YxVVVaQ0tXOHpvaEtlcGtPWFhfcjBpMkRQZWZ1SzRlTW81ZVVadjd0TVplNEFBNHJsMU5oTWJwQVVyTTZpQ2xtd2RHYjFZLWlkSklLM09CMXU4LA,,&amp;sign=486da10286e65f15a23548d71466b108&amp;keyno=IMGS_0&amp;b64e=2&amp;l10n=ru" TargetMode="External"/><Relationship Id="rId12" Type="http://schemas.openxmlformats.org/officeDocument/2006/relationships/hyperlink" Target="https://ppt4web.ru/russkijj-jazyk/zimnie-zabavy-detejj.html" TargetMode="External"/><Relationship Id="rId2" Type="http://schemas.openxmlformats.org/officeDocument/2006/relationships/hyperlink" Target="https://present5.com/texnologiya-distancionnogo-obucheniya-zima-zimnie-zabavy-razrabotala-uchitel-logoped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pt-online.org/276215" TargetMode="External"/><Relationship Id="rId11" Type="http://schemas.openxmlformats.org/officeDocument/2006/relationships/hyperlink" Target="https://infourok.ru/prezentaciya-dlya-doshkolnikov-zimnie-zabavi-3003268.html" TargetMode="External"/><Relationship Id="rId5" Type="http://schemas.openxmlformats.org/officeDocument/2006/relationships/hyperlink" Target="https://yandex.uz/collections/card/5e5fd3af2650c8308ffb7322/" TargetMode="External"/><Relationship Id="rId10" Type="http://schemas.openxmlformats.org/officeDocument/2006/relationships/hyperlink" Target="http://yandex.ru/clck/jsredir?from=yandex.ru;images/search;images;;&amp;text=&amp;etext=9054.KfMmiWpKbqQCg1PK7QFky72yGgahhyjFOuPJTEsi4gSTYjiBIAkxJ2RELqUctZ2l0TxaXc1XIYFOCh48zAabgFN4p15Zo09YkLQPGwgKTzAijGAGDM7B2HuSx75reez-eWu1XlMDjniQPf9JHJUeGv42clMs9wOS_dTmLtAiLfs.b171c0b5c730681b4b0adea8d13adc69057238dc&amp;uuid=&amp;state=iric5OQ0sS1mPitaa3mxJE61AVKS1Y9siPMmVFsWPIWEtrEgMmapww,,&amp;data=eEwyM2lDYU9Gd1VROE1ZMXhZYkJTY0RnX05ORW84UHc0eUlRZU9SaDhzS25PX2hzaXdwdjN4Z0dubW8zTURmNERnbElERFM3LUM1a3RQUUlfVFJCaHM1aXhYdlNpeWlnblJIUTNpYmtld3J3bWhVWUJlUTIwRFRBSnZqNHU5bHpGMWZyUUFCZ2JMTSw,&amp;sign=c0369217d9275547a0a707ae46b7d243&amp;keyno=IMGS_0&amp;b64e=2&amp;l10n=ru" TargetMode="External"/><Relationship Id="rId4" Type="http://schemas.openxmlformats.org/officeDocument/2006/relationships/hyperlink" Target="https://kopilkaurokov.ru/logopediya/presentacii/konspiekt-priezientatsiia-zimniie-zabavy" TargetMode="External"/><Relationship Id="rId9" Type="http://schemas.openxmlformats.org/officeDocument/2006/relationships/hyperlink" Target="https://gotovluskshkole.ru/zanyatiya/gimnastika/zimnyaya-palchikovaya-gimnastik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11" Type="http://schemas.openxmlformats.org/officeDocument/2006/relationships/image" Target="../media/image18.jpe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6600" b="1" dirty="0">
                <a:solidFill>
                  <a:srgbClr val="140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Зимние забавы.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39EE6E1-DDE9-4CD0-B3F6-CBBB38725D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32707" y="1542176"/>
            <a:ext cx="5832648" cy="361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19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0990" y="-115469"/>
            <a:ext cx="9126116" cy="1016980"/>
          </a:xfr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140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 лишний предмет в каждом ряду.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4054F6FD-C228-4526-A5AA-DDE4057C3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962935" y="2804151"/>
            <a:ext cx="1875127" cy="201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289D27E-054B-4701-B1F9-2116C3F0EB1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2360" y="2756156"/>
            <a:ext cx="1883983" cy="223545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359D84B-DD44-406F-B2C3-F29C3FA2680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7572" y="2832950"/>
            <a:ext cx="2180512" cy="218051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B4D4DCF-9D5C-4BA8-BC2E-7BA084FF7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016" y="2869542"/>
            <a:ext cx="2547493" cy="2235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446091B2-9F3C-4333-8A6E-63AAD63F4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58773" y="5255546"/>
            <a:ext cx="1191545" cy="1112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71A3120-60C8-4000-AAED-E3884C540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9750" y="5461046"/>
            <a:ext cx="1086244" cy="108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F81E9BB5-53DB-4F29-8AB5-6790964C0B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8957" y="5350610"/>
            <a:ext cx="1119378" cy="1119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10792742-0A74-4B6D-ADEA-7DED9BB34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58296" y="5224953"/>
            <a:ext cx="1012007" cy="1358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3B882C8-4F14-4D1A-BB43-27EDA939E4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59" y="1046331"/>
            <a:ext cx="1382985" cy="972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Кататься на лыжах, лыжи PNG">
            <a:extLst>
              <a:ext uri="{FF2B5EF4-FFF2-40B4-BE49-F238E27FC236}">
                <a16:creationId xmlns:a16="http://schemas.microsoft.com/office/drawing/2014/main" id="{25121509-8D60-4062-B404-FC5A7BE1F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0097" y="770916"/>
            <a:ext cx="1239907" cy="15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>
            <a:extLst>
              <a:ext uri="{FF2B5EF4-FFF2-40B4-BE49-F238E27FC236}">
                <a16:creationId xmlns:a16="http://schemas.microsoft.com/office/drawing/2014/main" id="{6F3D8DF7-6E5F-4CB4-9ECC-E0A8ECBC9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2257" y="867310"/>
            <a:ext cx="1791455" cy="1210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id="{F7CF5984-0E9F-4F77-BA9E-B84049708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9889" y="1046331"/>
            <a:ext cx="1501220" cy="85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077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9416" y="107764"/>
            <a:ext cx="7886700" cy="1325563"/>
          </a:xfr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140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отличаются снеговики?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84784"/>
            <a:ext cx="7920880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37077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0"/>
            <a:ext cx="8102724" cy="1325563"/>
          </a:xfr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140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перепутал художник?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ECFEB77-BBC2-4C7C-897C-F69B05E01F5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351" y="1503184"/>
            <a:ext cx="3629438" cy="458112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E5D9C68-F259-4334-9A36-B80895AA471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2783" y="1512456"/>
            <a:ext cx="3835671" cy="455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3985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886700" cy="1325563"/>
          </a:xfr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140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рассказ по картинкам.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A723E5-434D-4C07-83A4-3592AECCD71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480" y="2420888"/>
            <a:ext cx="8895040" cy="3113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8363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0"/>
            <a:ext cx="8102724" cy="1325563"/>
          </a:xfr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140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забыл нарисовать художник?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9EAF2E1-34FC-4FF0-AACA-CF0CC74BA0C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6027" y="1484784"/>
            <a:ext cx="4531946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3173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1117" y="124951"/>
            <a:ext cx="7886700" cy="1340768"/>
          </a:xfr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140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Пальчиковая гимнастика</a:t>
            </a: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40768"/>
            <a:ext cx="4735633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3501008"/>
            <a:ext cx="3047705" cy="3020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212976"/>
            <a:ext cx="77008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96EE4EEB-2FC8-4217-A847-984D12F27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9201" y="756125"/>
            <a:ext cx="2777855" cy="277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33617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B142FA-FFC4-4CD9-87C4-15BC64B0D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59618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140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140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источники: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43BE58-D869-49D6-BDEE-0A85F3250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73325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present5.com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infourok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ru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kopilkaurokov.ru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veravverav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blogspot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yandex.uz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ppt-online.org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vectorstock.com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multiurok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ru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gotovluskshkole.ru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 sz="1600" i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in.pinterest.com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https://infourok.ru/prezentaciya-dlya-doshkolnikov-zimnie-zabavi-3003268.html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://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ppt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4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web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ru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/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russkijj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-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jazyk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/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zimnie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-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zabavy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-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detejj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html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https://ppt4web.ru/russkijj-jazyk/zimnie-zabavy-detejj.html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https://yandex.ru/search/?text=зимние%20забавы%20картинки%20для%20дошкольников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endParaRPr lang="ru-RU" sz="1800" b="1" u="sng" dirty="0">
              <a:solidFill>
                <a:srgbClr val="0563C1"/>
              </a:solidFill>
              <a:effectLst/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endParaRPr lang="ru-RU" sz="1800" b="1" u="sng" dirty="0">
              <a:solidFill>
                <a:srgbClr val="0563C1"/>
              </a:solidFill>
              <a:effectLst/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endParaRPr lang="ru-RU" sz="1800" b="1" u="sng" dirty="0">
              <a:solidFill>
                <a:srgbClr val="006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36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4CBF7D-017F-4DFF-912D-F0B0EB05F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981" y="2168860"/>
            <a:ext cx="5599536" cy="5707625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 землёю закружила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Вновь зима свой хоровод.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Пусть здоровье, радость, силу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Зимний спорт нам принесёт.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мы скажем: «Нет!» -     простуде,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 морозы нипочём.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дружить с коньками будем,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клюшкой, шайбой и мячом.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45C1566-231C-4048-8F88-C4ADD8F59E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8886" y="91152"/>
            <a:ext cx="4464496" cy="4155415"/>
          </a:xfrm>
        </p:spPr>
      </p:pic>
      <p:pic>
        <p:nvPicPr>
          <p:cNvPr id="1036" name="Picture 12" descr="Снежинки PNG">
            <a:extLst>
              <a:ext uri="{FF2B5EF4-FFF2-40B4-BE49-F238E27FC236}">
                <a16:creationId xmlns:a16="http://schemas.microsoft.com/office/drawing/2014/main" id="{9B524EF1-F5A1-4A28-A644-CBA5637CA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76870" y="4964203"/>
            <a:ext cx="1526512" cy="152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Снежинки PNG">
            <a:extLst>
              <a:ext uri="{FF2B5EF4-FFF2-40B4-BE49-F238E27FC236}">
                <a16:creationId xmlns:a16="http://schemas.microsoft.com/office/drawing/2014/main" id="{C63D6439-0195-4EF8-8707-3A85ACC59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372088"/>
            <a:ext cx="1526512" cy="152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7436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4CBF7D-017F-4DFF-912D-F0B0EB05F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024" y="0"/>
            <a:ext cx="4355976" cy="5544616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зимою на задворках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Оборудовали горку.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стала ледяной,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Поливали снег водой.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Горку сделали для всех,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теперь веселье, смех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Слышатся весь день с утра –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Озорная детвора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горки весело съезжает.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головою в снег ныряет.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Ох, и весело зимой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 на горке ледяной!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И.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Скородумова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6" name="Picture 12" descr="Снежинки PNG">
            <a:extLst>
              <a:ext uri="{FF2B5EF4-FFF2-40B4-BE49-F238E27FC236}">
                <a16:creationId xmlns:a16="http://schemas.microsoft.com/office/drawing/2014/main" id="{9B524EF1-F5A1-4A28-A644-CBA5637CA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4725144"/>
            <a:ext cx="1526512" cy="152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Снежинки PNG">
            <a:extLst>
              <a:ext uri="{FF2B5EF4-FFF2-40B4-BE49-F238E27FC236}">
                <a16:creationId xmlns:a16="http://schemas.microsoft.com/office/drawing/2014/main" id="{C63D6439-0195-4EF8-8707-3A85ACC59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372088"/>
            <a:ext cx="1526512" cy="152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Содержимое 7" descr="hello_html_16dc9ef2.jpg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2924944"/>
            <a:ext cx="4499992" cy="3581770"/>
          </a:xfrm>
        </p:spPr>
      </p:pic>
    </p:spTree>
    <p:extLst>
      <p:ext uri="{BB962C8B-B14F-4D97-AF65-F5344CB8AC3E}">
        <p14:creationId xmlns:p14="http://schemas.microsoft.com/office/powerpoint/2010/main" val="3007436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4CBF7D-017F-4DFF-912D-F0B0EB05F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628800"/>
            <a:ext cx="5167488" cy="5707625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Снеговик.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Лепим мы снеговика,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 различных колобка.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 на друга ставим ловко,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Носик рыжая морковка,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Глазки чёрным угольком,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наверх ведро вверх дном.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теперь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снеговичок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Уж не ляжет на бочок,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всю зиму будет рад,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Охранять наш детский сад.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Е. Сафронова</a:t>
            </a:r>
          </a:p>
        </p:txBody>
      </p:sp>
      <p:pic>
        <p:nvPicPr>
          <p:cNvPr id="1036" name="Picture 12" descr="Снежинки PNG">
            <a:extLst>
              <a:ext uri="{FF2B5EF4-FFF2-40B4-BE49-F238E27FC236}">
                <a16:creationId xmlns:a16="http://schemas.microsoft.com/office/drawing/2014/main" id="{9B524EF1-F5A1-4A28-A644-CBA5637CA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76870" y="4964203"/>
            <a:ext cx="1526512" cy="152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Снежинки PNG">
            <a:extLst>
              <a:ext uri="{FF2B5EF4-FFF2-40B4-BE49-F238E27FC236}">
                <a16:creationId xmlns:a16="http://schemas.microsoft.com/office/drawing/2014/main" id="{C63D6439-0195-4EF8-8707-3A85ACC59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372088"/>
            <a:ext cx="1526512" cy="152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id="{4AE1B165-700B-4BC2-8C6B-26535EA01C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3071" y="220327"/>
            <a:ext cx="5024390" cy="3424697"/>
          </a:xfrm>
        </p:spPr>
      </p:pic>
    </p:spTree>
    <p:extLst>
      <p:ext uri="{BB962C8B-B14F-4D97-AF65-F5344CB8AC3E}">
        <p14:creationId xmlns:p14="http://schemas.microsoft.com/office/powerpoint/2010/main" val="3007436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4CBF7D-017F-4DFF-912D-F0B0EB05F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4008" y="0"/>
            <a:ext cx="4499992" cy="5982411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зимний полдень у двора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Копошится детвора.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Быстро, на перегонки,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Лепят снежные комки.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Крепость им построить нужно.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Ну-ка, вместе! Ну-ка, дружно!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Возвели за полчаса.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такие чудеса.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Т. Ческидова</a:t>
            </a:r>
          </a:p>
        </p:txBody>
      </p:sp>
      <p:pic>
        <p:nvPicPr>
          <p:cNvPr id="1036" name="Picture 12" descr="Снежинки PNG">
            <a:extLst>
              <a:ext uri="{FF2B5EF4-FFF2-40B4-BE49-F238E27FC236}">
                <a16:creationId xmlns:a16="http://schemas.microsoft.com/office/drawing/2014/main" id="{9B524EF1-F5A1-4A28-A644-CBA5637CA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4797152"/>
            <a:ext cx="1526512" cy="152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Снежинки PNG">
            <a:extLst>
              <a:ext uri="{FF2B5EF4-FFF2-40B4-BE49-F238E27FC236}">
                <a16:creationId xmlns:a16="http://schemas.microsoft.com/office/drawing/2014/main" id="{C63D6439-0195-4EF8-8707-3A85ACC59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372088"/>
            <a:ext cx="1526512" cy="152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зимние забавы\90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2924944"/>
            <a:ext cx="4455998" cy="34132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20840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4CBF7D-017F-4DFF-912D-F0B0EB05F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609276"/>
            <a:ext cx="4644008" cy="5707625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Всё! Зима взяла разбег,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поле выпал первый снег.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лыжи надевают,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Зиму с радостью встречают.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им весело кататься,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Словно ветер с горки мчаться!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М. Григ</a:t>
            </a:r>
          </a:p>
        </p:txBody>
      </p:sp>
      <p:pic>
        <p:nvPicPr>
          <p:cNvPr id="1036" name="Picture 12" descr="Снежинки PNG">
            <a:extLst>
              <a:ext uri="{FF2B5EF4-FFF2-40B4-BE49-F238E27FC236}">
                <a16:creationId xmlns:a16="http://schemas.microsoft.com/office/drawing/2014/main" id="{9B524EF1-F5A1-4A28-A644-CBA5637CA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76870" y="4964203"/>
            <a:ext cx="1526512" cy="152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Снежинки PNG">
            <a:extLst>
              <a:ext uri="{FF2B5EF4-FFF2-40B4-BE49-F238E27FC236}">
                <a16:creationId xmlns:a16="http://schemas.microsoft.com/office/drawing/2014/main" id="{C63D6439-0195-4EF8-8707-3A85ACC59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372088"/>
            <a:ext cx="1526512" cy="152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693DFCB4-5FC3-4033-9362-12B5092BD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82806" y="476672"/>
            <a:ext cx="4881682" cy="340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035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4CBF7D-017F-4DFF-912D-F0B0EB05F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1960" y="0"/>
            <a:ext cx="4932040" cy="5707625"/>
          </a:xfrm>
        </p:spPr>
        <p:txBody>
          <a:bodyPr>
            <a:normAutofit/>
          </a:bodyPr>
          <a:lstStyle/>
          <a:p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Блестят коньки, блестит каток,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Пушистый снег искрится,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Надень коньки свои, дружок,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Попробуй прокатиться.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Пускай тебя щипнет мороз —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Смотри, не испугайся.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Пусть заморозит он до слез —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Ему не поддавайся!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отступай, скользи вперед,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Лети быстрее птицы.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Мороз сердитый отстает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 тех, кто не боится!</a:t>
            </a:r>
            <a:b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В. </a:t>
            </a:r>
            <a:r>
              <a:rPr lang="ru-RU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Донникова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6" name="Picture 12" descr="Снежинки PNG">
            <a:extLst>
              <a:ext uri="{FF2B5EF4-FFF2-40B4-BE49-F238E27FC236}">
                <a16:creationId xmlns:a16="http://schemas.microsoft.com/office/drawing/2014/main" id="{9B524EF1-F5A1-4A28-A644-CBA5637CA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76870" y="4964203"/>
            <a:ext cx="1526512" cy="152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Снежинки PNG">
            <a:extLst>
              <a:ext uri="{FF2B5EF4-FFF2-40B4-BE49-F238E27FC236}">
                <a16:creationId xmlns:a16="http://schemas.microsoft.com/office/drawing/2014/main" id="{C63D6439-0195-4EF8-8707-3A85ACC59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372088"/>
            <a:ext cx="1526512" cy="152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ABC5689A-8361-4991-804B-62436700B8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708920"/>
            <a:ext cx="3918194" cy="391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697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886700" cy="1325563"/>
          </a:xfr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140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Отгадать загадки и найти отгадки на картинках.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4438" y="5364649"/>
            <a:ext cx="1963173" cy="1167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31454" y="3341306"/>
            <a:ext cx="2431811" cy="1671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440D74-0E1F-4E70-817E-EE3C18A8B89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0751" y="3429000"/>
            <a:ext cx="2702241" cy="153088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5D57782-B53D-4643-A776-246CF9B26C6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57363" y="3341306"/>
            <a:ext cx="3061919" cy="175956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03FF228-D29D-414A-BD43-E75225EFA2B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46620" y="5199781"/>
            <a:ext cx="3523648" cy="1325563"/>
          </a:xfrm>
          <a:prstGeom prst="rect">
            <a:avLst/>
          </a:prstGeom>
        </p:spPr>
      </p:pic>
      <p:pic>
        <p:nvPicPr>
          <p:cNvPr id="3074" name="Picture 2" descr="Снеговик PNG">
            <a:extLst>
              <a:ext uri="{FF2B5EF4-FFF2-40B4-BE49-F238E27FC236}">
                <a16:creationId xmlns:a16="http://schemas.microsoft.com/office/drawing/2014/main" id="{3DA42D06-6348-43A6-92C9-0C008EEB6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7499" y="470512"/>
            <a:ext cx="1646644" cy="275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Коньки PNG">
            <a:extLst>
              <a:ext uri="{FF2B5EF4-FFF2-40B4-BE49-F238E27FC236}">
                <a16:creationId xmlns:a16="http://schemas.microsoft.com/office/drawing/2014/main" id="{D51E3C31-BF89-4659-BE63-5DC0EBE72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1036" y="1445677"/>
            <a:ext cx="1632587" cy="1786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Кататься на лыжах, лыжи PNG">
            <a:extLst>
              <a:ext uri="{FF2B5EF4-FFF2-40B4-BE49-F238E27FC236}">
                <a16:creationId xmlns:a16="http://schemas.microsoft.com/office/drawing/2014/main" id="{B7BA7F16-3D58-4E96-B7B3-DF269E8EA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97355" y="995437"/>
            <a:ext cx="1646645" cy="2069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Сани Деда Мороза, сани Санта Клауса PNG">
            <a:extLst>
              <a:ext uri="{FF2B5EF4-FFF2-40B4-BE49-F238E27FC236}">
                <a16:creationId xmlns:a16="http://schemas.microsoft.com/office/drawing/2014/main" id="{A79C46B5-EC5C-42D7-A2AB-DAD1FCCF7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6246" y="1323114"/>
            <a:ext cx="1963780" cy="1963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>
            <a:extLst>
              <a:ext uri="{FF2B5EF4-FFF2-40B4-BE49-F238E27FC236}">
                <a16:creationId xmlns:a16="http://schemas.microsoft.com/office/drawing/2014/main" id="{6E8D1897-0C47-4988-8FBF-5A4B2FACC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3679" y="1903838"/>
            <a:ext cx="979233" cy="98967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92596" y="-82198"/>
            <a:ext cx="10729192" cy="1325563"/>
          </a:xfr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1408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какие игры нельзя играть зимой?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01C06873-B345-4221-94DD-ADE6CBDC9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9404" y="3794701"/>
            <a:ext cx="2827987" cy="2827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9EE9E429-783B-40B1-A607-381F11598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6609" y="1133129"/>
            <a:ext cx="2513471" cy="271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62D752C3-11D0-45FB-93FB-770C4BB40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71033" y="1344847"/>
            <a:ext cx="3191171" cy="229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331" y="986601"/>
            <a:ext cx="2814895" cy="2814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6609" y="3862084"/>
            <a:ext cx="2651926" cy="2651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88C4631-BFC9-4512-A357-2495D327C3C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4510" y="3862084"/>
            <a:ext cx="1894491" cy="261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3617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2205</TotalTime>
  <Words>127</Words>
  <Application>Microsoft Office PowerPoint</Application>
  <PresentationFormat>Экран (4:3)</PresentationFormat>
  <Paragraphs>34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Helvetica</vt:lpstr>
      <vt:lpstr>Times New Roman</vt:lpstr>
      <vt:lpstr>Тема Office</vt:lpstr>
      <vt:lpstr>Зимние забавы.</vt:lpstr>
      <vt:lpstr>Над землёю закружила Вновь зима свой хоровод. Пусть здоровье, радость, силу Зимний спорт нам принесёт. Все мы скажем: «Нет!» -     простуде, Нам морозы нипочём. Мы дружить с коньками будем, С клюшкой, шайбой и мячом.</vt:lpstr>
      <vt:lpstr>Мы зимою на задворках Оборудовали горку. Чтобы стала ледяной, Поливали снег водой. Горку сделали для всех, И теперь веселье, смех Слышатся весь день с утра –  Озорная детвора С горки весело съезжает. С головою в снег ныряет. Ох, и весело зимой Нам на горке ледяной!            И. Скородумова</vt:lpstr>
      <vt:lpstr>            Снеговик.  Лепим мы снеговика,  Три различных колобка. Друг на друга ставим ловко, Носик рыжая морковка, Глазки чёрным угольком,  И наверх ведро вверх дном. И теперь снеговичок Уж не ляжет на бочок, И всю зиму будет рад, Охранять наш детский сад.                     Е. Сафронова</vt:lpstr>
      <vt:lpstr>В зимний полдень у двора Копошится детвора. Быстро, на перегонки, Лепят снежные комки. Крепость им построить нужно. Ну-ка, вместе! Ну-ка, дружно! Возвели за полчаса. Вот такие чудеса.                               Т. Ческидова</vt:lpstr>
      <vt:lpstr>Всё! Зима взяла разбег, В поле выпал первый снег. Дети лыжи надевают, Зиму с радостью встречают.  Как им весело кататься, Словно ветер с горки мчаться!                                 М. Григ</vt:lpstr>
      <vt:lpstr>Блестят коньки, блестит каток, Пушистый снег искрится, Надень коньки свои, дружок, Попробуй прокатиться. Пускай тебя щипнет мороз — Смотри, не испугайся. Пусть заморозит он до слез — Ему не поддавайся! Не отступай, скользи вперед, Лети быстрее птицы. Мороз сердитый отстает От тех, кто не боится!                    В. Донникова</vt:lpstr>
      <vt:lpstr>Отгадать загадки и найти отгадки на картинках.</vt:lpstr>
      <vt:lpstr> В какие игры нельзя играть зимой?</vt:lpstr>
      <vt:lpstr>Назови лишний предмет в каждом ряду.</vt:lpstr>
      <vt:lpstr>Чем отличаются снеговики?</vt:lpstr>
      <vt:lpstr>Что перепутал художник?</vt:lpstr>
      <vt:lpstr>Составить рассказ по картинкам.</vt:lpstr>
      <vt:lpstr>Что забыл нарисовать художник?</vt:lpstr>
      <vt:lpstr>Пальчиковая гимнастика</vt:lpstr>
      <vt:lpstr> Интернет источники: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Фрукты и овощи.</dc:title>
  <dc:creator>Учитель</dc:creator>
  <cp:lastModifiedBy>Иришечка</cp:lastModifiedBy>
  <cp:revision>148</cp:revision>
  <dcterms:created xsi:type="dcterms:W3CDTF">2020-08-19T08:45:10Z</dcterms:created>
  <dcterms:modified xsi:type="dcterms:W3CDTF">2025-06-01T07:33:54Z</dcterms:modified>
</cp:coreProperties>
</file>